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318" r:id="rId2"/>
    <p:sldId id="256" r:id="rId3"/>
    <p:sldId id="353" r:id="rId4"/>
    <p:sldId id="257" r:id="rId5"/>
    <p:sldId id="492" r:id="rId6"/>
    <p:sldId id="391" r:id="rId7"/>
    <p:sldId id="259" r:id="rId8"/>
    <p:sldId id="494" r:id="rId9"/>
    <p:sldId id="413" r:id="rId10"/>
    <p:sldId id="576" r:id="rId11"/>
    <p:sldId id="493" r:id="rId12"/>
    <p:sldId id="260" r:id="rId13"/>
    <p:sldId id="261" r:id="rId14"/>
    <p:sldId id="495" r:id="rId15"/>
    <p:sldId id="262" r:id="rId16"/>
    <p:sldId id="263" r:id="rId17"/>
    <p:sldId id="473" r:id="rId18"/>
    <p:sldId id="264" r:id="rId19"/>
    <p:sldId id="266" r:id="rId20"/>
    <p:sldId id="577" r:id="rId21"/>
    <p:sldId id="269" r:id="rId22"/>
    <p:sldId id="415" r:id="rId23"/>
    <p:sldId id="270" r:id="rId24"/>
    <p:sldId id="271" r:id="rId25"/>
    <p:sldId id="417" r:id="rId26"/>
    <p:sldId id="281" r:id="rId27"/>
    <p:sldId id="272" r:id="rId28"/>
    <p:sldId id="497" r:id="rId29"/>
    <p:sldId id="283" r:id="rId30"/>
    <p:sldId id="418" r:id="rId31"/>
    <p:sldId id="273" r:id="rId32"/>
    <p:sldId id="274" r:id="rId33"/>
    <p:sldId id="701" r:id="rId34"/>
    <p:sldId id="678" r:id="rId35"/>
    <p:sldId id="679" r:id="rId36"/>
    <p:sldId id="661" r:id="rId37"/>
    <p:sldId id="693" r:id="rId38"/>
    <p:sldId id="694" r:id="rId39"/>
    <p:sldId id="697" r:id="rId40"/>
    <p:sldId id="698" r:id="rId41"/>
    <p:sldId id="662" r:id="rId42"/>
    <p:sldId id="663" r:id="rId43"/>
    <p:sldId id="664" r:id="rId44"/>
    <p:sldId id="665" r:id="rId45"/>
    <p:sldId id="749" r:id="rId46"/>
    <p:sldId id="666" r:id="rId47"/>
    <p:sldId id="675" r:id="rId48"/>
    <p:sldId id="676" r:id="rId49"/>
    <p:sldId id="690" r:id="rId50"/>
    <p:sldId id="699" r:id="rId51"/>
    <p:sldId id="677" r:id="rId52"/>
    <p:sldId id="501" r:id="rId53"/>
    <p:sldId id="531" r:id="rId54"/>
    <p:sldId id="403" r:id="rId55"/>
    <p:sldId id="419" r:id="rId56"/>
    <p:sldId id="532" r:id="rId57"/>
    <p:sldId id="404" r:id="rId58"/>
    <p:sldId id="405" r:id="rId59"/>
    <p:sldId id="499" r:id="rId60"/>
    <p:sldId id="534" r:id="rId61"/>
    <p:sldId id="539" r:id="rId62"/>
    <p:sldId id="544" r:id="rId63"/>
    <p:sldId id="545" r:id="rId64"/>
    <p:sldId id="546" r:id="rId65"/>
    <p:sldId id="547" r:id="rId66"/>
    <p:sldId id="549" r:id="rId67"/>
    <p:sldId id="550" r:id="rId68"/>
    <p:sldId id="551" r:id="rId69"/>
    <p:sldId id="552" r:id="rId70"/>
    <p:sldId id="553" r:id="rId71"/>
    <p:sldId id="554" r:id="rId72"/>
    <p:sldId id="555" r:id="rId73"/>
    <p:sldId id="556" r:id="rId74"/>
    <p:sldId id="557" r:id="rId75"/>
    <p:sldId id="486" r:id="rId76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650875" indent="-1936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1303338" indent="-3889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957388" indent="-5857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2609850" indent="-7810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7">
          <p15:clr>
            <a:srgbClr val="A4A3A4"/>
          </p15:clr>
        </p15:guide>
        <p15:guide id="2" pos="1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043DAB-3F44-4B80-86D6-29378C3DAF70}" v="19" dt="2024-06-12T02:56:56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4" autoAdjust="0"/>
    <p:restoredTop sz="79242" autoAdjust="0"/>
  </p:normalViewPr>
  <p:slideViewPr>
    <p:cSldViewPr snapToGrid="0">
      <p:cViewPr varScale="1">
        <p:scale>
          <a:sx n="71" d="100"/>
          <a:sy n="71" d="100"/>
        </p:scale>
        <p:origin x="144" y="40"/>
      </p:cViewPr>
      <p:guideLst>
        <p:guide orient="horz" pos="1517"/>
        <p:guide pos="19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an wu" userId="9f9739ad9b769acf" providerId="LiveId" clId="{A6043DAB-3F44-4B80-86D6-29378C3DAF70}"/>
    <pc:docChg chg="undo custSel addSld delSld modSld">
      <pc:chgData name="ziran wu" userId="9f9739ad9b769acf" providerId="LiveId" clId="{A6043DAB-3F44-4B80-86D6-29378C3DAF70}" dt="2024-06-12T03:21:45.227" v="5683" actId="11529"/>
      <pc:docMkLst>
        <pc:docMk/>
      </pc:docMkLst>
      <pc:sldChg chg="addSp modSp mod modNotesTx">
        <pc:chgData name="ziran wu" userId="9f9739ad9b769acf" providerId="LiveId" clId="{A6043DAB-3F44-4B80-86D6-29378C3DAF70}" dt="2024-06-05T05:33:23.523" v="2478" actId="20577"/>
        <pc:sldMkLst>
          <pc:docMk/>
          <pc:sldMk cId="948224165" sldId="259"/>
        </pc:sldMkLst>
        <pc:spChg chg="add mod">
          <ac:chgData name="ziran wu" userId="9f9739ad9b769acf" providerId="LiveId" clId="{A6043DAB-3F44-4B80-86D6-29378C3DAF70}" dt="2024-06-04T13:58:48.815" v="306" actId="20577"/>
          <ac:spMkLst>
            <pc:docMk/>
            <pc:sldMk cId="948224165" sldId="259"/>
            <ac:spMk id="3" creationId="{BAFE91F4-C114-85FA-666B-378650D9121C}"/>
          </ac:spMkLst>
        </pc:spChg>
        <pc:spChg chg="add">
          <ac:chgData name="ziran wu" userId="9f9739ad9b769acf" providerId="LiveId" clId="{A6043DAB-3F44-4B80-86D6-29378C3DAF70}" dt="2024-06-04T13:58:58.143" v="307" actId="11529"/>
          <ac:spMkLst>
            <pc:docMk/>
            <pc:sldMk cId="948224165" sldId="259"/>
            <ac:spMk id="4" creationId="{13F01F78-7A82-5CE1-B3E6-C56CB932D0DD}"/>
          </ac:spMkLst>
        </pc:spChg>
        <pc:spChg chg="mod">
          <ac:chgData name="ziran wu" userId="9f9739ad9b769acf" providerId="LiveId" clId="{A6043DAB-3F44-4B80-86D6-29378C3DAF70}" dt="2024-06-04T13:55:30.016" v="158" actId="20577"/>
          <ac:spMkLst>
            <pc:docMk/>
            <pc:sldMk cId="948224165" sldId="259"/>
            <ac:spMk id="9218" creationId="{00000000-0000-0000-0000-000000000000}"/>
          </ac:spMkLst>
        </pc:spChg>
        <pc:spChg chg="mod">
          <ac:chgData name="ziran wu" userId="9f9739ad9b769acf" providerId="LiveId" clId="{A6043DAB-3F44-4B80-86D6-29378C3DAF70}" dt="2024-06-05T05:33:23.523" v="2478" actId="20577"/>
          <ac:spMkLst>
            <pc:docMk/>
            <pc:sldMk cId="948224165" sldId="259"/>
            <ac:spMk id="9219" creationId="{00000000-0000-0000-0000-000000000000}"/>
          </ac:spMkLst>
        </pc:spChg>
      </pc:sldChg>
      <pc:sldChg chg="addSp modSp mod modNotesTx">
        <pc:chgData name="ziran wu" userId="9f9739ad9b769acf" providerId="LiveId" clId="{A6043DAB-3F44-4B80-86D6-29378C3DAF70}" dt="2024-06-05T02:47:42.531" v="1005" actId="20577"/>
        <pc:sldMkLst>
          <pc:docMk/>
          <pc:sldMk cId="0" sldId="260"/>
        </pc:sldMkLst>
        <pc:spChg chg="add">
          <ac:chgData name="ziran wu" userId="9f9739ad9b769acf" providerId="LiveId" clId="{A6043DAB-3F44-4B80-86D6-29378C3DAF70}" dt="2024-06-05T02:43:14.197" v="577" actId="11529"/>
          <ac:spMkLst>
            <pc:docMk/>
            <pc:sldMk cId="0" sldId="260"/>
            <ac:spMk id="2" creationId="{BAF4CEB9-DA10-C661-E75A-50650A4C58E7}"/>
          </ac:spMkLst>
        </pc:spChg>
        <pc:spChg chg="mod">
          <ac:chgData name="ziran wu" userId="9f9739ad9b769acf" providerId="LiveId" clId="{A6043DAB-3F44-4B80-86D6-29378C3DAF70}" dt="2024-06-04T14:13:01.811" v="543" actId="20577"/>
          <ac:spMkLst>
            <pc:docMk/>
            <pc:sldMk cId="0" sldId="260"/>
            <ac:spMk id="10242" creationId="{00000000-0000-0000-0000-000000000000}"/>
          </ac:spMkLst>
        </pc:spChg>
        <pc:spChg chg="mod">
          <ac:chgData name="ziran wu" userId="9f9739ad9b769acf" providerId="LiveId" clId="{A6043DAB-3F44-4B80-86D6-29378C3DAF70}" dt="2024-06-05T02:47:42.531" v="1005" actId="20577"/>
          <ac:spMkLst>
            <pc:docMk/>
            <pc:sldMk cId="0" sldId="260"/>
            <ac:spMk id="10243" creationId="{00000000-0000-0000-0000-000000000000}"/>
          </ac:spMkLst>
        </pc:spChg>
      </pc:sldChg>
      <pc:sldChg chg="modSp mod">
        <pc:chgData name="ziran wu" userId="9f9739ad9b769acf" providerId="LiveId" clId="{A6043DAB-3F44-4B80-86D6-29378C3DAF70}" dt="2024-06-05T03:09:36.657" v="1532" actId="20577"/>
        <pc:sldMkLst>
          <pc:docMk/>
          <pc:sldMk cId="0" sldId="263"/>
        </pc:sldMkLst>
        <pc:spChg chg="mod">
          <ac:chgData name="ziran wu" userId="9f9739ad9b769acf" providerId="LiveId" clId="{A6043DAB-3F44-4B80-86D6-29378C3DAF70}" dt="2024-06-05T03:09:36.657" v="1532" actId="20577"/>
          <ac:spMkLst>
            <pc:docMk/>
            <pc:sldMk cId="0" sldId="263"/>
            <ac:spMk id="13315" creationId="{00000000-0000-0000-0000-000000000000}"/>
          </ac:spMkLst>
        </pc:spChg>
      </pc:sldChg>
      <pc:sldChg chg="modSp mod">
        <pc:chgData name="ziran wu" userId="9f9739ad9b769acf" providerId="LiveId" clId="{A6043DAB-3F44-4B80-86D6-29378C3DAF70}" dt="2024-06-05T03:12:47.238" v="1635" actId="207"/>
        <pc:sldMkLst>
          <pc:docMk/>
          <pc:sldMk cId="0" sldId="270"/>
        </pc:sldMkLst>
        <pc:spChg chg="mod">
          <ac:chgData name="ziran wu" userId="9f9739ad9b769acf" providerId="LiveId" clId="{A6043DAB-3F44-4B80-86D6-29378C3DAF70}" dt="2024-06-05T03:12:47.238" v="1635" actId="207"/>
          <ac:spMkLst>
            <pc:docMk/>
            <pc:sldMk cId="0" sldId="270"/>
            <ac:spMk id="22531" creationId="{00000000-0000-0000-0000-000000000000}"/>
          </ac:spMkLst>
        </pc:spChg>
      </pc:sldChg>
      <pc:sldChg chg="modSp mod">
        <pc:chgData name="ziran wu" userId="9f9739ad9b769acf" providerId="LiveId" clId="{A6043DAB-3F44-4B80-86D6-29378C3DAF70}" dt="2024-06-05T04:58:36.097" v="1795" actId="20577"/>
        <pc:sldMkLst>
          <pc:docMk/>
          <pc:sldMk cId="0" sldId="272"/>
        </pc:sldMkLst>
        <pc:spChg chg="mod">
          <ac:chgData name="ziran wu" userId="9f9739ad9b769acf" providerId="LiveId" clId="{A6043DAB-3F44-4B80-86D6-29378C3DAF70}" dt="2024-06-05T04:58:36.097" v="1795" actId="20577"/>
          <ac:spMkLst>
            <pc:docMk/>
            <pc:sldMk cId="0" sldId="272"/>
            <ac:spMk id="26627" creationId="{00000000-0000-0000-0000-000000000000}"/>
          </ac:spMkLst>
        </pc:spChg>
      </pc:sldChg>
      <pc:sldChg chg="modSp mod modNotesTx">
        <pc:chgData name="ziran wu" userId="9f9739ad9b769acf" providerId="LiveId" clId="{A6043DAB-3F44-4B80-86D6-29378C3DAF70}" dt="2024-06-05T05:11:58.159" v="2087" actId="20577"/>
        <pc:sldMkLst>
          <pc:docMk/>
          <pc:sldMk cId="0" sldId="273"/>
        </pc:sldMkLst>
        <pc:spChg chg="mod">
          <ac:chgData name="ziran wu" userId="9f9739ad9b769acf" providerId="LiveId" clId="{A6043DAB-3F44-4B80-86D6-29378C3DAF70}" dt="2024-06-05T05:09:53.824" v="1864" actId="20577"/>
          <ac:spMkLst>
            <pc:docMk/>
            <pc:sldMk cId="0" sldId="273"/>
            <ac:spMk id="28675" creationId="{00000000-0000-0000-0000-000000000000}"/>
          </ac:spMkLst>
        </pc:spChg>
      </pc:sldChg>
      <pc:sldChg chg="modSp mod modNotesTx">
        <pc:chgData name="ziran wu" userId="9f9739ad9b769acf" providerId="LiveId" clId="{A6043DAB-3F44-4B80-86D6-29378C3DAF70}" dt="2024-06-05T05:14:08.523" v="2217" actId="20577"/>
        <pc:sldMkLst>
          <pc:docMk/>
          <pc:sldMk cId="0" sldId="274"/>
        </pc:sldMkLst>
        <pc:spChg chg="mod">
          <ac:chgData name="ziran wu" userId="9f9739ad9b769acf" providerId="LiveId" clId="{A6043DAB-3F44-4B80-86D6-29378C3DAF70}" dt="2024-06-05T05:12:54.440" v="2089" actId="14100"/>
          <ac:spMkLst>
            <pc:docMk/>
            <pc:sldMk cId="0" sldId="274"/>
            <ac:spMk id="29699" creationId="{00000000-0000-0000-0000-000000000000}"/>
          </ac:spMkLst>
        </pc:spChg>
      </pc:sldChg>
      <pc:sldChg chg="addSp modSp mod modNotesTx">
        <pc:chgData name="ziran wu" userId="9f9739ad9b769acf" providerId="LiveId" clId="{A6043DAB-3F44-4B80-86D6-29378C3DAF70}" dt="2024-06-04T13:49:58.937" v="142" actId="207"/>
        <pc:sldMkLst>
          <pc:docMk/>
          <pc:sldMk cId="2139934076" sldId="391"/>
        </pc:sldMkLst>
        <pc:spChg chg="add mod">
          <ac:chgData name="ziran wu" userId="9f9739ad9b769acf" providerId="LiveId" clId="{A6043DAB-3F44-4B80-86D6-29378C3DAF70}" dt="2024-06-04T13:49:58.937" v="142" actId="207"/>
          <ac:spMkLst>
            <pc:docMk/>
            <pc:sldMk cId="2139934076" sldId="391"/>
            <ac:spMk id="5" creationId="{9DDA8290-8ACE-3EA4-39D9-E0DACB69F87A}"/>
          </ac:spMkLst>
        </pc:spChg>
        <pc:picChg chg="mod">
          <ac:chgData name="ziran wu" userId="9f9739ad9b769acf" providerId="LiveId" clId="{A6043DAB-3F44-4B80-86D6-29378C3DAF70}" dt="2024-06-04T13:49:52.061" v="141" actId="1076"/>
          <ac:picMkLst>
            <pc:docMk/>
            <pc:sldMk cId="2139934076" sldId="391"/>
            <ac:picMk id="4" creationId="{00000000-0000-0000-0000-000000000000}"/>
          </ac:picMkLst>
        </pc:picChg>
      </pc:sldChg>
      <pc:sldChg chg="modSp mod modNotesTx">
        <pc:chgData name="ziran wu" userId="9f9739ad9b769acf" providerId="LiveId" clId="{A6043DAB-3F44-4B80-86D6-29378C3DAF70}" dt="2024-06-05T05:29:37.621" v="2335" actId="20577"/>
        <pc:sldMkLst>
          <pc:docMk/>
          <pc:sldMk cId="262347391" sldId="403"/>
        </pc:sldMkLst>
        <pc:spChg chg="mod">
          <ac:chgData name="ziran wu" userId="9f9739ad9b769acf" providerId="LiveId" clId="{A6043DAB-3F44-4B80-86D6-29378C3DAF70}" dt="2024-06-05T05:28:59.986" v="2257" actId="113"/>
          <ac:spMkLst>
            <pc:docMk/>
            <pc:sldMk cId="262347391" sldId="403"/>
            <ac:spMk id="39939" creationId="{00000000-0000-0000-0000-000000000000}"/>
          </ac:spMkLst>
        </pc:spChg>
      </pc:sldChg>
      <pc:sldChg chg="addSp modSp mod">
        <pc:chgData name="ziran wu" userId="9f9739ad9b769acf" providerId="LiveId" clId="{A6043DAB-3F44-4B80-86D6-29378C3DAF70}" dt="2024-06-12T03:21:45.227" v="5683" actId="11529"/>
        <pc:sldMkLst>
          <pc:docMk/>
          <pc:sldMk cId="1153779394" sldId="404"/>
        </pc:sldMkLst>
        <pc:spChg chg="add">
          <ac:chgData name="ziran wu" userId="9f9739ad9b769acf" providerId="LiveId" clId="{A6043DAB-3F44-4B80-86D6-29378C3DAF70}" dt="2024-06-12T03:21:45.227" v="5683" actId="11529"/>
          <ac:spMkLst>
            <pc:docMk/>
            <pc:sldMk cId="1153779394" sldId="404"/>
            <ac:spMk id="3" creationId="{AA7246F3-25AD-7522-213A-C46A4006FD80}"/>
          </ac:spMkLst>
        </pc:spChg>
        <pc:spChg chg="mod">
          <ac:chgData name="ziran wu" userId="9f9739ad9b769acf" providerId="LiveId" clId="{A6043DAB-3F44-4B80-86D6-29378C3DAF70}" dt="2024-06-05T08:06:04.129" v="2481" actId="113"/>
          <ac:spMkLst>
            <pc:docMk/>
            <pc:sldMk cId="1153779394" sldId="404"/>
            <ac:spMk id="40963" creationId="{00000000-0000-0000-0000-000000000000}"/>
          </ac:spMkLst>
        </pc:spChg>
      </pc:sldChg>
      <pc:sldChg chg="del">
        <pc:chgData name="ziran wu" userId="9f9739ad9b769acf" providerId="LiveId" clId="{A6043DAB-3F44-4B80-86D6-29378C3DAF70}" dt="2024-06-05T03:08:38.635" v="1531" actId="47"/>
        <pc:sldMkLst>
          <pc:docMk/>
          <pc:sldMk cId="1229654775" sldId="414"/>
        </pc:sldMkLst>
      </pc:sldChg>
      <pc:sldChg chg="modSp mod">
        <pc:chgData name="ziran wu" userId="9f9739ad9b769acf" providerId="LiveId" clId="{A6043DAB-3F44-4B80-86D6-29378C3DAF70}" dt="2024-06-05T03:12:10.853" v="1633" actId="20577"/>
        <pc:sldMkLst>
          <pc:docMk/>
          <pc:sldMk cId="614100021" sldId="415"/>
        </pc:sldMkLst>
        <pc:spChg chg="mod">
          <ac:chgData name="ziran wu" userId="9f9739ad9b769acf" providerId="LiveId" clId="{A6043DAB-3F44-4B80-86D6-29378C3DAF70}" dt="2024-06-05T03:12:10.853" v="1633" actId="20577"/>
          <ac:spMkLst>
            <pc:docMk/>
            <pc:sldMk cId="614100021" sldId="415"/>
            <ac:spMk id="20483" creationId="{00000000-0000-0000-0000-000000000000}"/>
          </ac:spMkLst>
        </pc:spChg>
      </pc:sldChg>
      <pc:sldChg chg="modSp mod modNotesTx">
        <pc:chgData name="ziran wu" userId="9f9739ad9b769acf" providerId="LiveId" clId="{A6043DAB-3F44-4B80-86D6-29378C3DAF70}" dt="2024-06-05T03:19:00.048" v="1775" actId="20577"/>
        <pc:sldMkLst>
          <pc:docMk/>
          <pc:sldMk cId="646425119" sldId="417"/>
        </pc:sldMkLst>
        <pc:spChg chg="mod">
          <ac:chgData name="ziran wu" userId="9f9739ad9b769acf" providerId="LiveId" clId="{A6043DAB-3F44-4B80-86D6-29378C3DAF70}" dt="2024-06-05T03:18:32.074" v="1703" actId="20577"/>
          <ac:spMkLst>
            <pc:docMk/>
            <pc:sldMk cId="646425119" sldId="417"/>
            <ac:spMk id="22531" creationId="{00000000-0000-0000-0000-000000000000}"/>
          </ac:spMkLst>
        </pc:spChg>
      </pc:sldChg>
      <pc:sldChg chg="modSp mod">
        <pc:chgData name="ziran wu" userId="9f9739ad9b769acf" providerId="LiveId" clId="{A6043DAB-3F44-4B80-86D6-29378C3DAF70}" dt="2024-06-05T04:59:43.946" v="1796" actId="113"/>
        <pc:sldMkLst>
          <pc:docMk/>
          <pc:sldMk cId="1282723314" sldId="418"/>
        </pc:sldMkLst>
        <pc:spChg chg="mod">
          <ac:chgData name="ziran wu" userId="9f9739ad9b769acf" providerId="LiveId" clId="{A6043DAB-3F44-4B80-86D6-29378C3DAF70}" dt="2024-06-05T04:59:43.946" v="1796" actId="113"/>
          <ac:spMkLst>
            <pc:docMk/>
            <pc:sldMk cId="1282723314" sldId="418"/>
            <ac:spMk id="26627" creationId="{00000000-0000-0000-0000-000000000000}"/>
          </ac:spMkLst>
        </pc:spChg>
      </pc:sldChg>
      <pc:sldChg chg="modNotesTx">
        <pc:chgData name="ziran wu" userId="9f9739ad9b769acf" providerId="LiveId" clId="{A6043DAB-3F44-4B80-86D6-29378C3DAF70}" dt="2024-06-05T03:05:34.342" v="1502" actId="20577"/>
        <pc:sldMkLst>
          <pc:docMk/>
          <pc:sldMk cId="1520453248" sldId="473"/>
        </pc:sldMkLst>
      </pc:sldChg>
      <pc:sldChg chg="modSp mod modNotesTx">
        <pc:chgData name="ziran wu" userId="9f9739ad9b769acf" providerId="LiveId" clId="{A6043DAB-3F44-4B80-86D6-29378C3DAF70}" dt="2024-06-04T13:47:46.263" v="105" actId="20577"/>
        <pc:sldMkLst>
          <pc:docMk/>
          <pc:sldMk cId="944543310" sldId="492"/>
        </pc:sldMkLst>
        <pc:spChg chg="mod">
          <ac:chgData name="ziran wu" userId="9f9739ad9b769acf" providerId="LiveId" clId="{A6043DAB-3F44-4B80-86D6-29378C3DAF70}" dt="2024-06-04T13:47:05.327" v="6" actId="20577"/>
          <ac:spMkLst>
            <pc:docMk/>
            <pc:sldMk cId="944543310" sldId="492"/>
            <ac:spMk id="6147" creationId="{00000000-0000-0000-0000-000000000000}"/>
          </ac:spMkLst>
        </pc:spChg>
      </pc:sldChg>
      <pc:sldChg chg="modSp mod">
        <pc:chgData name="ziran wu" userId="9f9739ad9b769acf" providerId="LiveId" clId="{A6043DAB-3F44-4B80-86D6-29378C3DAF70}" dt="2024-06-04T14:09:48.296" v="415" actId="20577"/>
        <pc:sldMkLst>
          <pc:docMk/>
          <pc:sldMk cId="1207380280" sldId="493"/>
        </pc:sldMkLst>
        <pc:spChg chg="mod">
          <ac:chgData name="ziran wu" userId="9f9739ad9b769acf" providerId="LiveId" clId="{A6043DAB-3F44-4B80-86D6-29378C3DAF70}" dt="2024-06-04T14:09:48.296" v="415" actId="20577"/>
          <ac:spMkLst>
            <pc:docMk/>
            <pc:sldMk cId="1207380280" sldId="493"/>
            <ac:spMk id="8194" creationId="{00000000-0000-0000-0000-000000000000}"/>
          </ac:spMkLst>
        </pc:spChg>
      </pc:sldChg>
      <pc:sldChg chg="modSp mod">
        <pc:chgData name="ziran wu" userId="9f9739ad9b769acf" providerId="LiveId" clId="{A6043DAB-3F44-4B80-86D6-29378C3DAF70}" dt="2024-06-04T13:56:37.021" v="177" actId="207"/>
        <pc:sldMkLst>
          <pc:docMk/>
          <pc:sldMk cId="2711261907" sldId="494"/>
        </pc:sldMkLst>
        <pc:spChg chg="mod">
          <ac:chgData name="ziran wu" userId="9f9739ad9b769acf" providerId="LiveId" clId="{A6043DAB-3F44-4B80-86D6-29378C3DAF70}" dt="2024-06-04T13:56:23.272" v="173" actId="20577"/>
          <ac:spMkLst>
            <pc:docMk/>
            <pc:sldMk cId="2711261907" sldId="494"/>
            <ac:spMk id="9218" creationId="{00000000-0000-0000-0000-000000000000}"/>
          </ac:spMkLst>
        </pc:spChg>
        <pc:spChg chg="mod">
          <ac:chgData name="ziran wu" userId="9f9739ad9b769acf" providerId="LiveId" clId="{A6043DAB-3F44-4B80-86D6-29378C3DAF70}" dt="2024-06-04T13:56:37.021" v="177" actId="207"/>
          <ac:spMkLst>
            <pc:docMk/>
            <pc:sldMk cId="2711261907" sldId="494"/>
            <ac:spMk id="9219" creationId="{00000000-0000-0000-0000-000000000000}"/>
          </ac:spMkLst>
        </pc:spChg>
      </pc:sldChg>
      <pc:sldChg chg="modNotesTx">
        <pc:chgData name="ziran wu" userId="9f9739ad9b769acf" providerId="LiveId" clId="{A6043DAB-3F44-4B80-86D6-29378C3DAF70}" dt="2024-06-05T02:22:34.359" v="544" actId="20577"/>
        <pc:sldMkLst>
          <pc:docMk/>
          <pc:sldMk cId="854261086" sldId="495"/>
        </pc:sldMkLst>
      </pc:sldChg>
      <pc:sldChg chg="modSp mod modNotesTx">
        <pc:chgData name="ziran wu" userId="9f9739ad9b769acf" providerId="LiveId" clId="{A6043DAB-3F44-4B80-86D6-29378C3DAF70}" dt="2024-06-05T08:10:29.441" v="2581" actId="20577"/>
        <pc:sldMkLst>
          <pc:docMk/>
          <pc:sldMk cId="116215112" sldId="499"/>
        </pc:sldMkLst>
        <pc:spChg chg="mod">
          <ac:chgData name="ziran wu" userId="9f9739ad9b769acf" providerId="LiveId" clId="{A6043DAB-3F44-4B80-86D6-29378C3DAF70}" dt="2024-06-05T08:10:29.441" v="2581" actId="20577"/>
          <ac:spMkLst>
            <pc:docMk/>
            <pc:sldMk cId="116215112" sldId="499"/>
            <ac:spMk id="41987" creationId="{00000000-0000-0000-0000-000000000000}"/>
          </ac:spMkLst>
        </pc:spChg>
      </pc:sldChg>
      <pc:sldChg chg="modSp mod">
        <pc:chgData name="ziran wu" userId="9f9739ad9b769acf" providerId="LiveId" clId="{A6043DAB-3F44-4B80-86D6-29378C3DAF70}" dt="2024-06-05T05:19:15.995" v="2223" actId="20577"/>
        <pc:sldMkLst>
          <pc:docMk/>
          <pc:sldMk cId="622479088" sldId="531"/>
        </pc:sldMkLst>
        <pc:spChg chg="mod">
          <ac:chgData name="ziran wu" userId="9f9739ad9b769acf" providerId="LiveId" clId="{A6043DAB-3F44-4B80-86D6-29378C3DAF70}" dt="2024-06-05T05:19:15.995" v="2223" actId="20577"/>
          <ac:spMkLst>
            <pc:docMk/>
            <pc:sldMk cId="622479088" sldId="531"/>
            <ac:spMk id="3" creationId="{00000000-0000-0000-0000-000000000000}"/>
          </ac:spMkLst>
        </pc:spChg>
      </pc:sldChg>
      <pc:sldChg chg="modNotesTx">
        <pc:chgData name="ziran wu" userId="9f9739ad9b769acf" providerId="LiveId" clId="{A6043DAB-3F44-4B80-86D6-29378C3DAF70}" dt="2024-06-05T05:31:42.990" v="2408" actId="20577"/>
        <pc:sldMkLst>
          <pc:docMk/>
          <pc:sldMk cId="858735675" sldId="532"/>
        </pc:sldMkLst>
      </pc:sldChg>
      <pc:sldChg chg="addSp delSp modSp mod modNotesTx">
        <pc:chgData name="ziran wu" userId="9f9739ad9b769acf" providerId="LiveId" clId="{A6043DAB-3F44-4B80-86D6-29378C3DAF70}" dt="2024-06-05T08:54:39.658" v="3575" actId="20577"/>
        <pc:sldMkLst>
          <pc:docMk/>
          <pc:sldMk cId="1467681007" sldId="534"/>
        </pc:sldMkLst>
        <pc:spChg chg="add del mod">
          <ac:chgData name="ziran wu" userId="9f9739ad9b769acf" providerId="LiveId" clId="{A6043DAB-3F44-4B80-86D6-29378C3DAF70}" dt="2024-06-05T08:25:55.325" v="2749" actId="478"/>
          <ac:spMkLst>
            <pc:docMk/>
            <pc:sldMk cId="1467681007" sldId="534"/>
            <ac:spMk id="4" creationId="{8412FD40-05ED-75A7-3B91-A4FF9AB6E5DA}"/>
          </ac:spMkLst>
        </pc:spChg>
        <pc:spChg chg="add mod">
          <ac:chgData name="ziran wu" userId="9f9739ad9b769acf" providerId="LiveId" clId="{A6043DAB-3F44-4B80-86D6-29378C3DAF70}" dt="2024-06-05T08:21:06.814" v="2636" actId="1076"/>
          <ac:spMkLst>
            <pc:docMk/>
            <pc:sldMk cId="1467681007" sldId="534"/>
            <ac:spMk id="6" creationId="{A8B64DD9-88FB-F7DC-6BA0-7BDBD1A412AA}"/>
          </ac:spMkLst>
        </pc:spChg>
        <pc:spChg chg="add del mod">
          <ac:chgData name="ziran wu" userId="9f9739ad9b769acf" providerId="LiveId" clId="{A6043DAB-3F44-4B80-86D6-29378C3DAF70}" dt="2024-06-05T08:26:25.097" v="2758"/>
          <ac:spMkLst>
            <pc:docMk/>
            <pc:sldMk cId="1467681007" sldId="534"/>
            <ac:spMk id="7" creationId="{969767D9-0ACD-3C7F-A5F5-A8B482656CE4}"/>
          </ac:spMkLst>
        </pc:spChg>
        <pc:spChg chg="mod">
          <ac:chgData name="ziran wu" userId="9f9739ad9b769acf" providerId="LiveId" clId="{A6043DAB-3F44-4B80-86D6-29378C3DAF70}" dt="2024-06-05T08:11:30.814" v="2597" actId="20577"/>
          <ac:spMkLst>
            <pc:docMk/>
            <pc:sldMk cId="1467681007" sldId="534"/>
            <ac:spMk id="44034" creationId="{00000000-0000-0000-0000-000000000000}"/>
          </ac:spMkLst>
        </pc:spChg>
        <pc:spChg chg="mod">
          <ac:chgData name="ziran wu" userId="9f9739ad9b769acf" providerId="LiveId" clId="{A6043DAB-3F44-4B80-86D6-29378C3DAF70}" dt="2024-06-05T08:26:23.971" v="2756" actId="207"/>
          <ac:spMkLst>
            <pc:docMk/>
            <pc:sldMk cId="1467681007" sldId="534"/>
            <ac:spMk id="44035" creationId="{00000000-0000-0000-0000-000000000000}"/>
          </ac:spMkLst>
        </pc:spChg>
        <pc:graphicFrameChg chg="mod">
          <ac:chgData name="ziran wu" userId="9f9739ad9b769acf" providerId="LiveId" clId="{A6043DAB-3F44-4B80-86D6-29378C3DAF70}" dt="2024-06-05T08:20:46.204" v="2629" actId="1076"/>
          <ac:graphicFrameMkLst>
            <pc:docMk/>
            <pc:sldMk cId="1467681007" sldId="534"/>
            <ac:graphicFrameMk id="2" creationId="{00000000-0000-0000-0000-000000000000}"/>
          </ac:graphicFrameMkLst>
        </pc:graphicFrameChg>
      </pc:sldChg>
      <pc:sldChg chg="del">
        <pc:chgData name="ziran wu" userId="9f9739ad9b769acf" providerId="LiveId" clId="{A6043DAB-3F44-4B80-86D6-29378C3DAF70}" dt="2024-06-05T08:22:03.525" v="2637" actId="47"/>
        <pc:sldMkLst>
          <pc:docMk/>
          <pc:sldMk cId="774199832" sldId="535"/>
        </pc:sldMkLst>
      </pc:sldChg>
      <pc:sldChg chg="del">
        <pc:chgData name="ziran wu" userId="9f9739ad9b769acf" providerId="LiveId" clId="{A6043DAB-3F44-4B80-86D6-29378C3DAF70}" dt="2024-06-05T08:22:03.525" v="2637" actId="47"/>
        <pc:sldMkLst>
          <pc:docMk/>
          <pc:sldMk cId="1035282317" sldId="536"/>
        </pc:sldMkLst>
      </pc:sldChg>
      <pc:sldChg chg="del">
        <pc:chgData name="ziran wu" userId="9f9739ad9b769acf" providerId="LiveId" clId="{A6043DAB-3F44-4B80-86D6-29378C3DAF70}" dt="2024-06-05T08:22:03.525" v="2637" actId="47"/>
        <pc:sldMkLst>
          <pc:docMk/>
          <pc:sldMk cId="175905271" sldId="537"/>
        </pc:sldMkLst>
      </pc:sldChg>
      <pc:sldChg chg="del">
        <pc:chgData name="ziran wu" userId="9f9739ad9b769acf" providerId="LiveId" clId="{A6043DAB-3F44-4B80-86D6-29378C3DAF70}" dt="2024-06-05T08:22:03.525" v="2637" actId="47"/>
        <pc:sldMkLst>
          <pc:docMk/>
          <pc:sldMk cId="579958549" sldId="538"/>
        </pc:sldMkLst>
      </pc:sldChg>
      <pc:sldChg chg="modNotesTx">
        <pc:chgData name="ziran wu" userId="9f9739ad9b769acf" providerId="LiveId" clId="{A6043DAB-3F44-4B80-86D6-29378C3DAF70}" dt="2024-06-05T08:27:11.764" v="2835" actId="20577"/>
        <pc:sldMkLst>
          <pc:docMk/>
          <pc:sldMk cId="1610999493" sldId="539"/>
        </pc:sldMkLst>
      </pc:sldChg>
      <pc:sldChg chg="del">
        <pc:chgData name="ziran wu" userId="9f9739ad9b769acf" providerId="LiveId" clId="{A6043DAB-3F44-4B80-86D6-29378C3DAF70}" dt="2024-06-05T08:33:14.572" v="2836" actId="47"/>
        <pc:sldMkLst>
          <pc:docMk/>
          <pc:sldMk cId="19289187" sldId="540"/>
        </pc:sldMkLst>
      </pc:sldChg>
      <pc:sldChg chg="del">
        <pc:chgData name="ziran wu" userId="9f9739ad9b769acf" providerId="LiveId" clId="{A6043DAB-3F44-4B80-86D6-29378C3DAF70}" dt="2024-06-05T08:33:14.572" v="2836" actId="47"/>
        <pc:sldMkLst>
          <pc:docMk/>
          <pc:sldMk cId="2132579931" sldId="541"/>
        </pc:sldMkLst>
      </pc:sldChg>
      <pc:sldChg chg="del">
        <pc:chgData name="ziran wu" userId="9f9739ad9b769acf" providerId="LiveId" clId="{A6043DAB-3F44-4B80-86D6-29378C3DAF70}" dt="2024-06-05T08:33:14.572" v="2836" actId="47"/>
        <pc:sldMkLst>
          <pc:docMk/>
          <pc:sldMk cId="348420810" sldId="542"/>
        </pc:sldMkLst>
      </pc:sldChg>
      <pc:sldChg chg="del">
        <pc:chgData name="ziran wu" userId="9f9739ad9b769acf" providerId="LiveId" clId="{A6043DAB-3F44-4B80-86D6-29378C3DAF70}" dt="2024-06-05T08:33:14.572" v="2836" actId="47"/>
        <pc:sldMkLst>
          <pc:docMk/>
          <pc:sldMk cId="1482730896" sldId="543"/>
        </pc:sldMkLst>
      </pc:sldChg>
      <pc:sldChg chg="addSp modSp mod modNotesTx">
        <pc:chgData name="ziran wu" userId="9f9739ad9b769acf" providerId="LiveId" clId="{A6043DAB-3F44-4B80-86D6-29378C3DAF70}" dt="2024-06-05T08:34:05.921" v="2876" actId="20577"/>
        <pc:sldMkLst>
          <pc:docMk/>
          <pc:sldMk cId="1012270230" sldId="544"/>
        </pc:sldMkLst>
        <pc:spChg chg="add mod">
          <ac:chgData name="ziran wu" userId="9f9739ad9b769acf" providerId="LiveId" clId="{A6043DAB-3F44-4B80-86D6-29378C3DAF70}" dt="2024-06-05T08:33:34.040" v="2841" actId="1076"/>
          <ac:spMkLst>
            <pc:docMk/>
            <pc:sldMk cId="1012270230" sldId="544"/>
            <ac:spMk id="3" creationId="{13A63D24-E697-FBBF-A7AC-3551B623C1D8}"/>
          </ac:spMkLst>
        </pc:spChg>
      </pc:sldChg>
      <pc:sldChg chg="modSp mod">
        <pc:chgData name="ziran wu" userId="9f9739ad9b769acf" providerId="LiveId" clId="{A6043DAB-3F44-4B80-86D6-29378C3DAF70}" dt="2024-06-05T09:11:45.686" v="4666" actId="20577"/>
        <pc:sldMkLst>
          <pc:docMk/>
          <pc:sldMk cId="1141774862" sldId="546"/>
        </pc:sldMkLst>
        <pc:spChg chg="mod">
          <ac:chgData name="ziran wu" userId="9f9739ad9b769acf" providerId="LiveId" clId="{A6043DAB-3F44-4B80-86D6-29378C3DAF70}" dt="2024-06-05T09:11:45.686" v="4666" actId="20577"/>
          <ac:spMkLst>
            <pc:docMk/>
            <pc:sldMk cId="1141774862" sldId="546"/>
            <ac:spMk id="2" creationId="{00000000-0000-0000-0000-000000000000}"/>
          </ac:spMkLst>
        </pc:spChg>
      </pc:sldChg>
      <pc:sldChg chg="addSp modSp mod modNotesTx">
        <pc:chgData name="ziran wu" userId="9f9739ad9b769acf" providerId="LiveId" clId="{A6043DAB-3F44-4B80-86D6-29378C3DAF70}" dt="2024-06-05T09:12:01.855" v="4667" actId="11529"/>
        <pc:sldMkLst>
          <pc:docMk/>
          <pc:sldMk cId="2043719689" sldId="547"/>
        </pc:sldMkLst>
        <pc:spChg chg="add mod">
          <ac:chgData name="ziran wu" userId="9f9739ad9b769acf" providerId="LiveId" clId="{A6043DAB-3F44-4B80-86D6-29378C3DAF70}" dt="2024-06-05T08:36:01.402" v="2878" actId="1076"/>
          <ac:spMkLst>
            <pc:docMk/>
            <pc:sldMk cId="2043719689" sldId="547"/>
            <ac:spMk id="2" creationId="{1178F368-22EC-7C3A-F740-309FAD19276C}"/>
          </ac:spMkLst>
        </pc:spChg>
        <pc:spChg chg="add">
          <ac:chgData name="ziran wu" userId="9f9739ad9b769acf" providerId="LiveId" clId="{A6043DAB-3F44-4B80-86D6-29378C3DAF70}" dt="2024-06-05T09:12:01.855" v="4667" actId="11529"/>
          <ac:spMkLst>
            <pc:docMk/>
            <pc:sldMk cId="2043719689" sldId="547"/>
            <ac:spMk id="3" creationId="{10814036-C249-BE0E-08BE-292E9818DF4C}"/>
          </ac:spMkLst>
        </pc:spChg>
        <pc:spChg chg="mod">
          <ac:chgData name="ziran wu" userId="9f9739ad9b769acf" providerId="LiveId" clId="{A6043DAB-3F44-4B80-86D6-29378C3DAF70}" dt="2024-06-05T08:36:31.782" v="2918" actId="14100"/>
          <ac:spMkLst>
            <pc:docMk/>
            <pc:sldMk cId="2043719689" sldId="547"/>
            <ac:spMk id="46082" creationId="{00000000-0000-0000-0000-000000000000}"/>
          </ac:spMkLst>
        </pc:spChg>
        <pc:spChg chg="mod">
          <ac:chgData name="ziran wu" userId="9f9739ad9b769acf" providerId="LiveId" clId="{A6043DAB-3F44-4B80-86D6-29378C3DAF70}" dt="2024-06-05T08:38:52.771" v="2998" actId="20577"/>
          <ac:spMkLst>
            <pc:docMk/>
            <pc:sldMk cId="2043719689" sldId="547"/>
            <ac:spMk id="46083" creationId="{00000000-0000-0000-0000-000000000000}"/>
          </ac:spMkLst>
        </pc:spChg>
      </pc:sldChg>
      <pc:sldChg chg="del">
        <pc:chgData name="ziran wu" userId="9f9739ad9b769acf" providerId="LiveId" clId="{A6043DAB-3F44-4B80-86D6-29378C3DAF70}" dt="2024-06-05T08:51:33.353" v="3393" actId="47"/>
        <pc:sldMkLst>
          <pc:docMk/>
          <pc:sldMk cId="1021557112" sldId="548"/>
        </pc:sldMkLst>
      </pc:sldChg>
      <pc:sldChg chg="modNotesTx">
        <pc:chgData name="ziran wu" userId="9f9739ad9b769acf" providerId="LiveId" clId="{A6043DAB-3F44-4B80-86D6-29378C3DAF70}" dt="2024-06-05T09:03:17.915" v="4179" actId="20577"/>
        <pc:sldMkLst>
          <pc:docMk/>
          <pc:sldMk cId="2092509674" sldId="549"/>
        </pc:sldMkLst>
      </pc:sldChg>
      <pc:sldChg chg="modNotesTx">
        <pc:chgData name="ziran wu" userId="9f9739ad9b769acf" providerId="LiveId" clId="{A6043DAB-3F44-4B80-86D6-29378C3DAF70}" dt="2024-06-05T09:03:25.552" v="4181" actId="20577"/>
        <pc:sldMkLst>
          <pc:docMk/>
          <pc:sldMk cId="399728008" sldId="550"/>
        </pc:sldMkLst>
      </pc:sldChg>
      <pc:sldChg chg="modNotesTx">
        <pc:chgData name="ziran wu" userId="9f9739ad9b769acf" providerId="LiveId" clId="{A6043DAB-3F44-4B80-86D6-29378C3DAF70}" dt="2024-06-05T09:05:11.287" v="4282" actId="20577"/>
        <pc:sldMkLst>
          <pc:docMk/>
          <pc:sldMk cId="66988306" sldId="551"/>
        </pc:sldMkLst>
      </pc:sldChg>
      <pc:sldChg chg="modNotesTx">
        <pc:chgData name="ziran wu" userId="9f9739ad9b769acf" providerId="LiveId" clId="{A6043DAB-3F44-4B80-86D6-29378C3DAF70}" dt="2024-06-05T09:05:26.654" v="4292" actId="20577"/>
        <pc:sldMkLst>
          <pc:docMk/>
          <pc:sldMk cId="1294283223" sldId="552"/>
        </pc:sldMkLst>
      </pc:sldChg>
      <pc:sldChg chg="modNotesTx">
        <pc:chgData name="ziran wu" userId="9f9739ad9b769acf" providerId="LiveId" clId="{A6043DAB-3F44-4B80-86D6-29378C3DAF70}" dt="2024-06-05T09:06:47.814" v="4346" actId="20577"/>
        <pc:sldMkLst>
          <pc:docMk/>
          <pc:sldMk cId="825124183" sldId="553"/>
        </pc:sldMkLst>
      </pc:sldChg>
      <pc:sldChg chg="modNotesTx">
        <pc:chgData name="ziran wu" userId="9f9739ad9b769acf" providerId="LiveId" clId="{A6043DAB-3F44-4B80-86D6-29378C3DAF70}" dt="2024-06-05T09:07:33.925" v="4354" actId="20577"/>
        <pc:sldMkLst>
          <pc:docMk/>
          <pc:sldMk cId="2094348744" sldId="554"/>
        </pc:sldMkLst>
      </pc:sldChg>
      <pc:sldChg chg="modNotesTx">
        <pc:chgData name="ziran wu" userId="9f9739ad9b769acf" providerId="LiveId" clId="{A6043DAB-3F44-4B80-86D6-29378C3DAF70}" dt="2024-06-05T09:09:07.695" v="4403" actId="20577"/>
        <pc:sldMkLst>
          <pc:docMk/>
          <pc:sldMk cId="829311609" sldId="555"/>
        </pc:sldMkLst>
      </pc:sldChg>
      <pc:sldChg chg="modNotesTx">
        <pc:chgData name="ziran wu" userId="9f9739ad9b769acf" providerId="LiveId" clId="{A6043DAB-3F44-4B80-86D6-29378C3DAF70}" dt="2024-06-05T09:11:25.992" v="4657" actId="20577"/>
        <pc:sldMkLst>
          <pc:docMk/>
          <pc:sldMk cId="1566181983" sldId="556"/>
        </pc:sldMkLst>
      </pc:sldChg>
      <pc:sldChg chg="modNotesTx">
        <pc:chgData name="ziran wu" userId="9f9739ad9b769acf" providerId="LiveId" clId="{A6043DAB-3F44-4B80-86D6-29378C3DAF70}" dt="2024-06-05T09:12:57.311" v="4718" actId="20577"/>
        <pc:sldMkLst>
          <pc:docMk/>
          <pc:sldMk cId="1875822656" sldId="557"/>
        </pc:sldMkLst>
      </pc:sldChg>
      <pc:sldChg chg="del">
        <pc:chgData name="ziran wu" userId="9f9739ad9b769acf" providerId="LiveId" clId="{A6043DAB-3F44-4B80-86D6-29378C3DAF70}" dt="2024-06-04T13:38:07.775" v="1" actId="47"/>
        <pc:sldMkLst>
          <pc:docMk/>
          <pc:sldMk cId="453244616" sldId="573"/>
        </pc:sldMkLst>
      </pc:sldChg>
      <pc:sldChg chg="del">
        <pc:chgData name="ziran wu" userId="9f9739ad9b769acf" providerId="LiveId" clId="{A6043DAB-3F44-4B80-86D6-29378C3DAF70}" dt="2024-06-04T13:38:07.184" v="0" actId="47"/>
        <pc:sldMkLst>
          <pc:docMk/>
          <pc:sldMk cId="3440683571" sldId="574"/>
        </pc:sldMkLst>
      </pc:sldChg>
      <pc:sldChg chg="del">
        <pc:chgData name="ziran wu" userId="9f9739ad9b769acf" providerId="LiveId" clId="{A6043DAB-3F44-4B80-86D6-29378C3DAF70}" dt="2024-06-04T13:38:08.368" v="2" actId="47"/>
        <pc:sldMkLst>
          <pc:docMk/>
          <pc:sldMk cId="2180565715" sldId="575"/>
        </pc:sldMkLst>
      </pc:sldChg>
      <pc:sldChg chg="addSp mod modNotesTx">
        <pc:chgData name="ziran wu" userId="9f9739ad9b769acf" providerId="LiveId" clId="{A6043DAB-3F44-4B80-86D6-29378C3DAF70}" dt="2024-06-04T14:09:33.694" v="403" actId="11529"/>
        <pc:sldMkLst>
          <pc:docMk/>
          <pc:sldMk cId="3229775783" sldId="576"/>
        </pc:sldMkLst>
        <pc:spChg chg="add">
          <ac:chgData name="ziran wu" userId="9f9739ad9b769acf" providerId="LiveId" clId="{A6043DAB-3F44-4B80-86D6-29378C3DAF70}" dt="2024-06-04T14:09:33.694" v="403" actId="11529"/>
          <ac:spMkLst>
            <pc:docMk/>
            <pc:sldMk cId="3229775783" sldId="576"/>
            <ac:spMk id="5" creationId="{29E8936A-D4E5-3D5C-1159-FE8D19B90454}"/>
          </ac:spMkLst>
        </pc:spChg>
      </pc:sldChg>
      <pc:sldChg chg="modSp mod modNotesTx">
        <pc:chgData name="ziran wu" userId="9f9739ad9b769acf" providerId="LiveId" clId="{A6043DAB-3F44-4B80-86D6-29378C3DAF70}" dt="2024-06-12T02:57:28.917" v="5682" actId="20577"/>
        <pc:sldMkLst>
          <pc:docMk/>
          <pc:sldMk cId="203727275" sldId="577"/>
        </pc:sldMkLst>
        <pc:spChg chg="mod">
          <ac:chgData name="ziran wu" userId="9f9739ad9b769acf" providerId="LiveId" clId="{A6043DAB-3F44-4B80-86D6-29378C3DAF70}" dt="2024-06-12T02:57:28.917" v="5682" actId="20577"/>
          <ac:spMkLst>
            <pc:docMk/>
            <pc:sldMk cId="203727275" sldId="577"/>
            <ac:spMk id="3" creationId="{0A0B0E0B-74CF-4596-9910-EAA1A119E356}"/>
          </ac:spMkLst>
        </pc:spChg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718425287" sldId="661"/>
        </pc:sldMkLst>
      </pc:sldChg>
      <pc:sldChg chg="add">
        <pc:chgData name="ziran wu" userId="9f9739ad9b769acf" providerId="LiveId" clId="{A6043DAB-3F44-4B80-86D6-29378C3DAF70}" dt="2024-06-05T09:17:01.644" v="4722"/>
        <pc:sldMkLst>
          <pc:docMk/>
          <pc:sldMk cId="2212195240" sldId="661"/>
        </pc:sldMkLst>
      </pc:sldChg>
      <pc:sldChg chg="modSp add mod modNotesTx">
        <pc:chgData name="ziran wu" userId="9f9739ad9b769acf" providerId="LiveId" clId="{A6043DAB-3F44-4B80-86D6-29378C3DAF70}" dt="2024-06-05T09:42:33.339" v="5133" actId="20577"/>
        <pc:sldMkLst>
          <pc:docMk/>
          <pc:sldMk cId="323812431" sldId="662"/>
        </pc:sldMkLst>
        <pc:spChg chg="mod">
          <ac:chgData name="ziran wu" userId="9f9739ad9b769acf" providerId="LiveId" clId="{A6043DAB-3F44-4B80-86D6-29378C3DAF70}" dt="2024-06-05T09:41:52.664" v="5085" actId="207"/>
          <ac:spMkLst>
            <pc:docMk/>
            <pc:sldMk cId="323812431" sldId="662"/>
            <ac:spMk id="34819" creationId="{00000000-0000-0000-0000-000000000000}"/>
          </ac:spMkLst>
        </pc:spChg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420735175" sldId="662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980743361" sldId="663"/>
        </pc:sldMkLst>
      </pc:sldChg>
      <pc:sldChg chg="add modNotesTx">
        <pc:chgData name="ziran wu" userId="9f9739ad9b769acf" providerId="LiveId" clId="{A6043DAB-3F44-4B80-86D6-29378C3DAF70}" dt="2024-06-05T09:57:21.745" v="5203" actId="20577"/>
        <pc:sldMkLst>
          <pc:docMk/>
          <pc:sldMk cId="2397605516" sldId="663"/>
        </pc:sldMkLst>
      </pc:sldChg>
      <pc:sldChg chg="modSp add mod">
        <pc:chgData name="ziran wu" userId="9f9739ad9b769acf" providerId="LiveId" clId="{A6043DAB-3F44-4B80-86D6-29378C3DAF70}" dt="2024-06-05T09:59:50.785" v="5516" actId="20577"/>
        <pc:sldMkLst>
          <pc:docMk/>
          <pc:sldMk cId="379392772" sldId="664"/>
        </pc:sldMkLst>
        <pc:spChg chg="mod">
          <ac:chgData name="ziran wu" userId="9f9739ad9b769acf" providerId="LiveId" clId="{A6043DAB-3F44-4B80-86D6-29378C3DAF70}" dt="2024-06-05T09:59:50.785" v="5516" actId="20577"/>
          <ac:spMkLst>
            <pc:docMk/>
            <pc:sldMk cId="379392772" sldId="664"/>
            <ac:spMk id="3" creationId="{00000000-0000-0000-0000-000000000000}"/>
          </ac:spMkLst>
        </pc:spChg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416677602" sldId="664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949262525" sldId="665"/>
        </pc:sldMkLst>
      </pc:sldChg>
      <pc:sldChg chg="add modNotesTx">
        <pc:chgData name="ziran wu" userId="9f9739ad9b769acf" providerId="LiveId" clId="{A6043DAB-3F44-4B80-86D6-29378C3DAF70}" dt="2024-06-05T10:10:48.296" v="5575"/>
        <pc:sldMkLst>
          <pc:docMk/>
          <pc:sldMk cId="2943477590" sldId="665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944969601" sldId="666"/>
        </pc:sldMkLst>
      </pc:sldChg>
      <pc:sldChg chg="modSp add mod">
        <pc:chgData name="ziran wu" userId="9f9739ad9b769acf" providerId="LiveId" clId="{A6043DAB-3F44-4B80-86D6-29378C3DAF70}" dt="2024-06-05T10:10:34.029" v="5573" actId="20577"/>
        <pc:sldMkLst>
          <pc:docMk/>
          <pc:sldMk cId="2683943362" sldId="666"/>
        </pc:sldMkLst>
        <pc:spChg chg="mod">
          <ac:chgData name="ziran wu" userId="9f9739ad9b769acf" providerId="LiveId" clId="{A6043DAB-3F44-4B80-86D6-29378C3DAF70}" dt="2024-06-05T10:07:15.234" v="5531" actId="20577"/>
          <ac:spMkLst>
            <pc:docMk/>
            <pc:sldMk cId="2683943362" sldId="666"/>
            <ac:spMk id="36866" creationId="{00000000-0000-0000-0000-000000000000}"/>
          </ac:spMkLst>
        </pc:spChg>
        <pc:spChg chg="mod">
          <ac:chgData name="ziran wu" userId="9f9739ad9b769acf" providerId="LiveId" clId="{A6043DAB-3F44-4B80-86D6-29378C3DAF70}" dt="2024-06-05T10:10:34.029" v="5573" actId="20577"/>
          <ac:spMkLst>
            <pc:docMk/>
            <pc:sldMk cId="2683943362" sldId="666"/>
            <ac:spMk id="36867" creationId="{00000000-0000-0000-0000-000000000000}"/>
          </ac:spMkLst>
        </pc:spChg>
      </pc:sldChg>
      <pc:sldChg chg="add">
        <pc:chgData name="ziran wu" userId="9f9739ad9b769acf" providerId="LiveId" clId="{A6043DAB-3F44-4B80-86D6-29378C3DAF70}" dt="2024-06-05T09:17:01.644" v="4722"/>
        <pc:sldMkLst>
          <pc:docMk/>
          <pc:sldMk cId="860836341" sldId="675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2005485874" sldId="675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445244653" sldId="676"/>
        </pc:sldMkLst>
      </pc:sldChg>
      <pc:sldChg chg="add modNotesTx">
        <pc:chgData name="ziran wu" userId="9f9739ad9b769acf" providerId="LiveId" clId="{A6043DAB-3F44-4B80-86D6-29378C3DAF70}" dt="2024-06-05T10:18:23.795" v="5645" actId="20577"/>
        <pc:sldMkLst>
          <pc:docMk/>
          <pc:sldMk cId="1564372760" sldId="676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2107449849" sldId="677"/>
        </pc:sldMkLst>
      </pc:sldChg>
      <pc:sldChg chg="modSp add mod">
        <pc:chgData name="ziran wu" userId="9f9739ad9b769acf" providerId="LiveId" clId="{A6043DAB-3F44-4B80-86D6-29378C3DAF70}" dt="2024-06-05T10:21:27.290" v="5657" actId="20577"/>
        <pc:sldMkLst>
          <pc:docMk/>
          <pc:sldMk cId="3987276961" sldId="677"/>
        </pc:sldMkLst>
        <pc:spChg chg="mod">
          <ac:chgData name="ziran wu" userId="9f9739ad9b769acf" providerId="LiveId" clId="{A6043DAB-3F44-4B80-86D6-29378C3DAF70}" dt="2024-06-05T10:21:27.290" v="5657" actId="20577"/>
          <ac:spMkLst>
            <pc:docMk/>
            <pc:sldMk cId="3987276961" sldId="677"/>
            <ac:spMk id="2" creationId="{00000000-0000-0000-0000-000000000000}"/>
          </ac:spMkLst>
        </pc:spChg>
      </pc:sldChg>
      <pc:sldChg chg="modSp add mod">
        <pc:chgData name="ziran wu" userId="9f9739ad9b769acf" providerId="LiveId" clId="{A6043DAB-3F44-4B80-86D6-29378C3DAF70}" dt="2024-06-05T09:24:55.512" v="4742" actId="20577"/>
        <pc:sldMkLst>
          <pc:docMk/>
          <pc:sldMk cId="125437597" sldId="678"/>
        </pc:sldMkLst>
        <pc:spChg chg="mod">
          <ac:chgData name="ziran wu" userId="9f9739ad9b769acf" providerId="LiveId" clId="{A6043DAB-3F44-4B80-86D6-29378C3DAF70}" dt="2024-06-05T09:24:55.512" v="4742" actId="20577"/>
          <ac:spMkLst>
            <pc:docMk/>
            <pc:sldMk cId="125437597" sldId="678"/>
            <ac:spMk id="30723" creationId="{00000000-0000-0000-0000-000000000000}"/>
          </ac:spMkLst>
        </pc:spChg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461822172" sldId="678"/>
        </pc:sldMkLst>
      </pc:sldChg>
      <pc:sldChg chg="add del">
        <pc:chgData name="ziran wu" userId="9f9739ad9b769acf" providerId="LiveId" clId="{A6043DAB-3F44-4B80-86D6-29378C3DAF70}" dt="2024-06-05T09:18:16.343" v="4723" actId="2696"/>
        <pc:sldMkLst>
          <pc:docMk/>
          <pc:sldMk cId="1853270905" sldId="678"/>
        </pc:sldMkLst>
      </pc:sldChg>
      <pc:sldChg chg="add modNotesTx">
        <pc:chgData name="ziran wu" userId="9f9739ad9b769acf" providerId="LiveId" clId="{A6043DAB-3F44-4B80-86D6-29378C3DAF70}" dt="2024-06-05T09:34:07.610" v="5080" actId="20577"/>
        <pc:sldMkLst>
          <pc:docMk/>
          <pc:sldMk cId="332027416" sldId="679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351154643" sldId="679"/>
        </pc:sldMkLst>
      </pc:sldChg>
      <pc:sldChg chg="add del">
        <pc:chgData name="ziran wu" userId="9f9739ad9b769acf" providerId="LiveId" clId="{A6043DAB-3F44-4B80-86D6-29378C3DAF70}" dt="2024-06-05T09:18:16.343" v="4723" actId="2696"/>
        <pc:sldMkLst>
          <pc:docMk/>
          <pc:sldMk cId="2925030101" sldId="679"/>
        </pc:sldMkLst>
      </pc:sldChg>
      <pc:sldChg chg="add del">
        <pc:chgData name="ziran wu" userId="9f9739ad9b769acf" providerId="LiveId" clId="{A6043DAB-3F44-4B80-86D6-29378C3DAF70}" dt="2024-06-05T09:16:15.416" v="4720" actId="47"/>
        <pc:sldMkLst>
          <pc:docMk/>
          <pc:sldMk cId="1233255166" sldId="689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325825562" sldId="690"/>
        </pc:sldMkLst>
      </pc:sldChg>
      <pc:sldChg chg="add">
        <pc:chgData name="ziran wu" userId="9f9739ad9b769acf" providerId="LiveId" clId="{A6043DAB-3F44-4B80-86D6-29378C3DAF70}" dt="2024-06-05T09:17:01.644" v="4722"/>
        <pc:sldMkLst>
          <pc:docMk/>
          <pc:sldMk cId="3834458999" sldId="690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264964835" sldId="693"/>
        </pc:sldMkLst>
      </pc:sldChg>
      <pc:sldChg chg="add">
        <pc:chgData name="ziran wu" userId="9f9739ad9b769acf" providerId="LiveId" clId="{A6043DAB-3F44-4B80-86D6-29378C3DAF70}" dt="2024-06-05T09:17:01.644" v="4722"/>
        <pc:sldMkLst>
          <pc:docMk/>
          <pc:sldMk cId="3423136975" sldId="693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000572842" sldId="694"/>
        </pc:sldMkLst>
      </pc:sldChg>
      <pc:sldChg chg="add">
        <pc:chgData name="ziran wu" userId="9f9739ad9b769acf" providerId="LiveId" clId="{A6043DAB-3F44-4B80-86D6-29378C3DAF70}" dt="2024-06-05T09:17:01.644" v="4722"/>
        <pc:sldMkLst>
          <pc:docMk/>
          <pc:sldMk cId="2192428322" sldId="694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032129942" sldId="695"/>
        </pc:sldMkLst>
      </pc:sldChg>
      <pc:sldChg chg="add del">
        <pc:chgData name="ziran wu" userId="9f9739ad9b769acf" providerId="LiveId" clId="{A6043DAB-3F44-4B80-86D6-29378C3DAF70}" dt="2024-06-05T09:40:13.585" v="5081" actId="47"/>
        <pc:sldMkLst>
          <pc:docMk/>
          <pc:sldMk cId="2876489171" sldId="695"/>
        </pc:sldMkLst>
      </pc:sldChg>
      <pc:sldChg chg="add del">
        <pc:chgData name="ziran wu" userId="9f9739ad9b769acf" providerId="LiveId" clId="{A6043DAB-3F44-4B80-86D6-29378C3DAF70}" dt="2024-06-05T09:40:14.826" v="5082" actId="47"/>
        <pc:sldMkLst>
          <pc:docMk/>
          <pc:sldMk cId="1586505279" sldId="696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782518375" sldId="696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389452975" sldId="697"/>
        </pc:sldMkLst>
      </pc:sldChg>
      <pc:sldChg chg="add">
        <pc:chgData name="ziran wu" userId="9f9739ad9b769acf" providerId="LiveId" clId="{A6043DAB-3F44-4B80-86D6-29378C3DAF70}" dt="2024-06-05T09:17:01.644" v="4722"/>
        <pc:sldMkLst>
          <pc:docMk/>
          <pc:sldMk cId="2502319673" sldId="697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29798338" sldId="698"/>
        </pc:sldMkLst>
      </pc:sldChg>
      <pc:sldChg chg="add">
        <pc:chgData name="ziran wu" userId="9f9739ad9b769acf" providerId="LiveId" clId="{A6043DAB-3F44-4B80-86D6-29378C3DAF70}" dt="2024-06-05T09:17:01.644" v="4722"/>
        <pc:sldMkLst>
          <pc:docMk/>
          <pc:sldMk cId="2367672413" sldId="698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210806096" sldId="699"/>
        </pc:sldMkLst>
      </pc:sldChg>
      <pc:sldChg chg="add">
        <pc:chgData name="ziran wu" userId="9f9739ad9b769acf" providerId="LiveId" clId="{A6043DAB-3F44-4B80-86D6-29378C3DAF70}" dt="2024-06-05T09:17:01.644" v="4722"/>
        <pc:sldMkLst>
          <pc:docMk/>
          <pc:sldMk cId="3491649877" sldId="699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275882201" sldId="700"/>
        </pc:sldMkLst>
      </pc:sldChg>
      <pc:sldChg chg="add del">
        <pc:chgData name="ziran wu" userId="9f9739ad9b769acf" providerId="LiveId" clId="{A6043DAB-3F44-4B80-86D6-29378C3DAF70}" dt="2024-06-05T10:19:04.613" v="5649" actId="47"/>
        <pc:sldMkLst>
          <pc:docMk/>
          <pc:sldMk cId="3860847433" sldId="700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145689794" sldId="701"/>
        </pc:sldMkLst>
      </pc:sldChg>
      <pc:sldChg chg="add del">
        <pc:chgData name="ziran wu" userId="9f9739ad9b769acf" providerId="LiveId" clId="{A6043DAB-3F44-4B80-86D6-29378C3DAF70}" dt="2024-06-05T09:18:16.343" v="4723" actId="2696"/>
        <pc:sldMkLst>
          <pc:docMk/>
          <pc:sldMk cId="1902120679" sldId="701"/>
        </pc:sldMkLst>
      </pc:sldChg>
      <pc:sldChg chg="add">
        <pc:chgData name="ziran wu" userId="9f9739ad9b769acf" providerId="LiveId" clId="{A6043DAB-3F44-4B80-86D6-29378C3DAF70}" dt="2024-06-05T09:18:22.176" v="4724"/>
        <pc:sldMkLst>
          <pc:docMk/>
          <pc:sldMk cId="4021421397" sldId="701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734110384" sldId="749"/>
        </pc:sldMkLst>
      </pc:sldChg>
      <pc:sldChg chg="add modNotesTx">
        <pc:chgData name="ziran wu" userId="9f9739ad9b769acf" providerId="LiveId" clId="{A6043DAB-3F44-4B80-86D6-29378C3DAF70}" dt="2024-06-05T10:10:54.414" v="5576"/>
        <pc:sldMkLst>
          <pc:docMk/>
          <pc:sldMk cId="2106675244" sldId="749"/>
        </pc:sldMkLst>
      </pc:sldChg>
      <pc:sldChg chg="add del">
        <pc:chgData name="ziran wu" userId="9f9739ad9b769acf" providerId="LiveId" clId="{A6043DAB-3F44-4B80-86D6-29378C3DAF70}" dt="2024-06-05T09:41:10.619" v="5083" actId="47"/>
        <pc:sldMkLst>
          <pc:docMk/>
          <pc:sldMk cId="2452010002" sldId="755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3278293168" sldId="755"/>
        </pc:sldMkLst>
      </pc:sldChg>
      <pc:sldChg chg="add del">
        <pc:chgData name="ziran wu" userId="9f9739ad9b769acf" providerId="LiveId" clId="{A6043DAB-3F44-4B80-86D6-29378C3DAF70}" dt="2024-06-05T09:41:12.065" v="5084" actId="47"/>
        <pc:sldMkLst>
          <pc:docMk/>
          <pc:sldMk cId="721495918" sldId="756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798739546" sldId="756"/>
        </pc:sldMkLst>
      </pc:sldChg>
      <pc:sldChg chg="add del">
        <pc:chgData name="ziran wu" userId="9f9739ad9b769acf" providerId="LiveId" clId="{A6043DAB-3F44-4B80-86D6-29378C3DAF70}" dt="2024-06-05T10:18:46.903" v="5646" actId="47"/>
        <pc:sldMkLst>
          <pc:docMk/>
          <pc:sldMk cId="3745336028" sldId="757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4284267338" sldId="757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262868551" sldId="758"/>
        </pc:sldMkLst>
      </pc:sldChg>
      <pc:sldChg chg="add del">
        <pc:chgData name="ziran wu" userId="9f9739ad9b769acf" providerId="LiveId" clId="{A6043DAB-3F44-4B80-86D6-29378C3DAF70}" dt="2024-06-05T10:18:49.649" v="5648" actId="47"/>
        <pc:sldMkLst>
          <pc:docMk/>
          <pc:sldMk cId="3960454334" sldId="758"/>
        </pc:sldMkLst>
      </pc:sldChg>
      <pc:sldChg chg="add del">
        <pc:chgData name="ziran wu" userId="9f9739ad9b769acf" providerId="LiveId" clId="{A6043DAB-3F44-4B80-86D6-29378C3DAF70}" dt="2024-06-05T09:16:34.273" v="4721" actId="2696"/>
        <pc:sldMkLst>
          <pc:docMk/>
          <pc:sldMk cId="1018993605" sldId="759"/>
        </pc:sldMkLst>
      </pc:sldChg>
      <pc:sldChg chg="add del">
        <pc:chgData name="ziran wu" userId="9f9739ad9b769acf" providerId="LiveId" clId="{A6043DAB-3F44-4B80-86D6-29378C3DAF70}" dt="2024-06-05T10:18:47.941" v="5647" actId="47"/>
        <pc:sldMkLst>
          <pc:docMk/>
          <pc:sldMk cId="1131222356" sldId="7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fld id="{10404F3C-3E68-B34E-B494-B505B0EB01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596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ctr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b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</a:defRPr>
            </a:lvl1pPr>
          </a:lstStyle>
          <a:p>
            <a:fld id="{05F861FE-A6F8-DE49-BA3A-0526B4CEE9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0142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6508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13033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9573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26098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3264898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7878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0857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3836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26EC62B-349C-7F47-B510-D661A1016A23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275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2DAAAAE-CBAB-8143-A80D-951F1D96518D}" type="slidenum">
              <a:rPr lang="en-US" altLang="zh-CN">
                <a:latin typeface="Times New Roman" charset="0"/>
              </a:rPr>
              <a:pPr/>
              <a:t>11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 err="1">
                <a:ea typeface="MS PGothic" charset="-128"/>
              </a:rPr>
              <a:t>vmstat</a:t>
            </a:r>
            <a:r>
              <a:rPr lang="en-US" altLang="zh-CN" dirty="0">
                <a:ea typeface="MS PGothic" charset="-128"/>
              </a:rPr>
              <a:t> 1</a:t>
            </a:r>
            <a:r>
              <a:rPr lang="en-US" altLang="zh-CN" baseline="0" dirty="0">
                <a:ea typeface="MS PGothic" charset="-128"/>
              </a:rPr>
              <a:t> (1</a:t>
            </a:r>
            <a:r>
              <a:rPr lang="zh-CN" altLang="en-US" baseline="0" dirty="0">
                <a:ea typeface="MS PGothic" charset="-128"/>
              </a:rPr>
              <a:t>秒间隔，持续执行</a:t>
            </a:r>
            <a:r>
              <a:rPr lang="en-US" altLang="zh-CN" baseline="0" dirty="0">
                <a:ea typeface="MS PGothic" charset="-128"/>
              </a:rPr>
              <a:t>)</a:t>
            </a:r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system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：</a:t>
            </a:r>
          </a:p>
          <a:p>
            <a:r>
              <a:rPr lang="en-US" altLang="zh-CN" sz="1700" dirty="0">
                <a:effectLst/>
              </a:rPr>
              <a:t>in: </a:t>
            </a:r>
            <a:r>
              <a:rPr lang="zh-CN" altLang="en-US" sz="1700" dirty="0">
                <a:effectLst/>
              </a:rPr>
              <a:t>每秒中断数，包括时钟中断。</a:t>
            </a:r>
            <a:r>
              <a:rPr lang="en-US" altLang="zh-CN" sz="1700" dirty="0">
                <a:effectLst/>
              </a:rPr>
              <a:t>【interrupt】</a:t>
            </a:r>
          </a:p>
          <a:p>
            <a:r>
              <a:rPr lang="en-US" altLang="zh-CN" sz="1700" dirty="0" err="1">
                <a:effectLst/>
              </a:rPr>
              <a:t>cs</a:t>
            </a:r>
            <a:r>
              <a:rPr lang="en-US" altLang="zh-CN" sz="1700" dirty="0">
                <a:effectLst/>
              </a:rPr>
              <a:t>: </a:t>
            </a:r>
            <a:r>
              <a:rPr lang="zh-CN" altLang="en-US" sz="1700" dirty="0">
                <a:effectLst/>
              </a:rPr>
              <a:t>每秒上下文切换数。        </a:t>
            </a:r>
            <a:r>
              <a:rPr lang="en-US" altLang="zh-CN" sz="1700" dirty="0">
                <a:effectLst/>
              </a:rPr>
              <a:t>【count/second】</a:t>
            </a:r>
          </a:p>
          <a:p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r>
              <a:rPr lang="en-US" altLang="zh-CN" sz="1700" b="0" i="0" u="none" strike="noStrike" kern="1200" baseline="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cat /</a:t>
            </a:r>
            <a:r>
              <a:rPr lang="en-US" altLang="zh-CN" sz="1700" b="0" i="0" u="none" strike="noStrike" kern="1200" baseline="0" dirty="0" err="1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en-US" altLang="zh-CN" sz="1700" b="0" i="0" u="none" strike="noStrike" kern="1200" baseline="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/[</a:t>
            </a:r>
            <a:r>
              <a:rPr lang="en-US" altLang="zh-CN" sz="1700" b="0" i="0" u="none" strike="noStrike" kern="1200" baseline="0" dirty="0" err="1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pid</a:t>
            </a:r>
            <a:r>
              <a:rPr lang="en-US" altLang="zh-CN" sz="1700" b="0" i="0" u="none" strike="noStrike" kern="1200" baseline="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]/status</a:t>
            </a:r>
          </a:p>
          <a:p>
            <a:endParaRPr lang="en-US" altLang="zh-CN" sz="1700" b="0" i="0" u="none" strike="noStrike" kern="1200" baseline="0" dirty="0">
              <a:solidFill>
                <a:schemeClr val="tx1"/>
              </a:solidFill>
              <a:latin typeface="Times New Roman" charset="0"/>
              <a:ea typeface="MS PGothic" pitchFamily="34" charset="-128"/>
              <a:cs typeface="ＭＳ Ｐゴシック" charset="-128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 err="1">
                <a:ea typeface="ＭＳ Ｐゴシック" charset="-128"/>
              </a:rPr>
              <a:t>printf</a:t>
            </a:r>
            <a:r>
              <a:rPr lang="en-US" altLang="zh-CN" sz="2800" dirty="0">
                <a:ea typeface="ＭＳ Ｐゴシック" charset="-128"/>
              </a:rPr>
              <a:t>() ???</a:t>
            </a:r>
            <a:r>
              <a:rPr lang="zh-CN" altLang="en-US" sz="2800" dirty="0">
                <a:ea typeface="ＭＳ Ｐゴシック" charset="-128"/>
              </a:rPr>
              <a:t> </a:t>
            </a:r>
            <a:r>
              <a:rPr lang="en-US" altLang="zh-CN" sz="2800" dirty="0">
                <a:ea typeface="ＭＳ Ｐゴシック" charset="-128"/>
              </a:rPr>
              <a:t>(demo?)</a:t>
            </a:r>
          </a:p>
          <a:p>
            <a:endParaRPr lang="zh-CN" altLang="zh-CN" dirty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738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3B45F38-0D62-824F-9ABC-DB596256D4A1}" type="slidenum">
              <a:rPr lang="en-US" altLang="zh-CN">
                <a:latin typeface="Times New Roman" charset="0"/>
              </a:rPr>
              <a:pPr/>
              <a:t>12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要会计算</a:t>
            </a:r>
            <a:r>
              <a:rPr lang="en-US" altLang="zh-CN" dirty="0">
                <a:ea typeface="MS PGothic" charset="-128"/>
              </a:rPr>
              <a:t>average turnaround time </a:t>
            </a:r>
            <a:r>
              <a:rPr lang="zh-CN" altLang="en-US" dirty="0">
                <a:ea typeface="MS PGothic" charset="-128"/>
              </a:rPr>
              <a:t>和 </a:t>
            </a:r>
            <a:r>
              <a:rPr lang="en-US" altLang="zh-CN" dirty="0">
                <a:ea typeface="MS PGothic" charset="-128"/>
              </a:rPr>
              <a:t>average waiting time</a:t>
            </a:r>
          </a:p>
          <a:p>
            <a:r>
              <a:rPr lang="en-US" altLang="zh-CN" dirty="0">
                <a:ea typeface="MS PGothic" charset="-128"/>
              </a:rPr>
              <a:t>Turnaround time = </a:t>
            </a:r>
            <a:r>
              <a:rPr lang="zh-CN" altLang="en-US" dirty="0">
                <a:ea typeface="MS PGothic" charset="-128"/>
              </a:rPr>
              <a:t>进程运行完毕时间 </a:t>
            </a:r>
            <a:r>
              <a:rPr lang="en-US" altLang="zh-CN" dirty="0">
                <a:ea typeface="MS PGothic" charset="-128"/>
              </a:rPr>
              <a:t>- </a:t>
            </a:r>
            <a:r>
              <a:rPr lang="zh-CN" altLang="en-US" dirty="0">
                <a:ea typeface="MS PGothic" charset="-128"/>
              </a:rPr>
              <a:t>进程到达时间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也就是总用时</a:t>
            </a:r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3252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13A48FD-E9FC-254D-81C2-8CE0D5ACD226}" type="slidenum">
              <a:rPr lang="en-US" altLang="zh-CN">
                <a:latin typeface="Times New Roman" charset="0"/>
              </a:rPr>
              <a:pPr/>
              <a:t>13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8266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160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74A251C-BB79-DE4D-A455-26A1EE2D9B88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610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EB05B3E-B835-754E-B2FC-C6620DBA008C}" type="slidenum">
              <a:rPr lang="en-US" altLang="zh-CN">
                <a:latin typeface="Times New Roman" charset="0"/>
              </a:rPr>
              <a:pPr/>
              <a:t>16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1977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EB05B3E-B835-754E-B2FC-C6620DBA008C}" type="slidenum">
              <a:rPr lang="en-US" altLang="zh-CN">
                <a:latin typeface="Times New Roman" charset="0"/>
              </a:rPr>
              <a:pPr/>
              <a:t>17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护航效应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对交互式任务不友好</a:t>
            </a:r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动态情况下：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密集型长时间占用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，期间所有的</a:t>
            </a:r>
            <a:r>
              <a:rPr lang="en-US" altLang="zh-CN" dirty="0">
                <a:ea typeface="MS PGothic" charset="-128"/>
              </a:rPr>
              <a:t>IO</a:t>
            </a:r>
            <a:r>
              <a:rPr lang="zh-CN" altLang="en-US" dirty="0">
                <a:ea typeface="MS PGothic" charset="-128"/>
              </a:rPr>
              <a:t>密集型都处理完</a:t>
            </a:r>
            <a:r>
              <a:rPr lang="en-US" altLang="zh-CN" dirty="0">
                <a:ea typeface="MS PGothic" charset="-128"/>
              </a:rPr>
              <a:t>IO</a:t>
            </a:r>
            <a:r>
              <a:rPr lang="zh-CN" altLang="en-US" dirty="0">
                <a:ea typeface="MS PGothic" charset="-128"/>
              </a:rPr>
              <a:t>并移到</a:t>
            </a:r>
            <a:r>
              <a:rPr lang="en-US" altLang="zh-CN" dirty="0">
                <a:ea typeface="MS PGothic" charset="-128"/>
              </a:rPr>
              <a:t>ready queue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CPU-bound</a:t>
            </a:r>
            <a:r>
              <a:rPr lang="zh-CN" altLang="en-US" dirty="0">
                <a:ea typeface="MS PGothic" charset="-128"/>
              </a:rPr>
              <a:t>发生</a:t>
            </a:r>
            <a:r>
              <a:rPr lang="en-US" altLang="zh-CN" dirty="0">
                <a:ea typeface="MS PGothic" charset="-128"/>
              </a:rPr>
              <a:t>IO</a:t>
            </a:r>
            <a:r>
              <a:rPr lang="zh-CN" altLang="en-US" dirty="0">
                <a:ea typeface="MS PGothic" charset="-128"/>
              </a:rPr>
              <a:t>请求释放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后，</a:t>
            </a:r>
            <a:r>
              <a:rPr lang="en-US" altLang="zh-CN" dirty="0">
                <a:ea typeface="MS PGothic" charset="-128"/>
              </a:rPr>
              <a:t>IO-bound</a:t>
            </a:r>
            <a:r>
              <a:rPr lang="zh-CN" altLang="en-US" dirty="0">
                <a:ea typeface="MS PGothic" charset="-128"/>
              </a:rPr>
              <a:t>们很快执行完并再次进入</a:t>
            </a:r>
            <a:r>
              <a:rPr lang="en-US" altLang="zh-CN" dirty="0">
                <a:ea typeface="MS PGothic" charset="-128"/>
              </a:rPr>
              <a:t>IO</a:t>
            </a:r>
            <a:r>
              <a:rPr lang="zh-CN" altLang="en-US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device queue</a:t>
            </a:r>
            <a:r>
              <a:rPr lang="zh-CN" altLang="en-US" dirty="0">
                <a:ea typeface="MS PGothic" charset="-128"/>
              </a:rPr>
              <a:t>，等待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释放</a:t>
            </a:r>
            <a:r>
              <a:rPr lang="en-US" altLang="zh-CN" dirty="0">
                <a:ea typeface="MS PGothic" charset="-128"/>
              </a:rPr>
              <a:t>IO</a:t>
            </a:r>
            <a:r>
              <a:rPr lang="zh-CN" altLang="en-US" dirty="0">
                <a:ea typeface="MS PGothic" charset="-128"/>
              </a:rPr>
              <a:t>，占用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（很长时间），释放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。</a:t>
            </a:r>
            <a:r>
              <a:rPr lang="en-US" altLang="zh-CN" dirty="0">
                <a:ea typeface="MS PGothic" charset="-128"/>
              </a:rPr>
              <a:t>IO-bound</a:t>
            </a:r>
            <a:r>
              <a:rPr lang="zh-CN" altLang="en-US" dirty="0">
                <a:ea typeface="MS PGothic" charset="-128"/>
              </a:rPr>
              <a:t>们一直在等待，这也属于</a:t>
            </a:r>
            <a:r>
              <a:rPr lang="en-US" altLang="zh-CN" dirty="0">
                <a:ea typeface="MS PGothic" charset="-128"/>
              </a:rPr>
              <a:t>convoy effect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823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DE2ADE0-1199-CA4B-A8C4-DD913DC713B6}" type="slidenum">
              <a:rPr lang="en-US" altLang="zh-CN">
                <a:latin typeface="Times New Roman" charset="0"/>
              </a:rPr>
              <a:pPr/>
              <a:t>18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904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5D81A0E-90DA-AB48-81BF-B96223F533C7}" type="slidenum">
              <a:rPr lang="en-US" altLang="zh-CN">
                <a:latin typeface="Times New Roman" charset="0"/>
              </a:rPr>
              <a:pPr/>
              <a:t>19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262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抢占式</a:t>
            </a:r>
            <a:r>
              <a:rPr lang="en-US" altLang="zh-CN" dirty="0"/>
              <a:t>SJF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Process P1 is started at time 0, since it is the only process in the queue. Process</a:t>
            </a:r>
          </a:p>
          <a:p>
            <a:r>
              <a:rPr lang="en-US" altLang="zh-CN" dirty="0"/>
              <a:t>P2 arrives at time 1. The remaining time for process P1 (7 milliseconds) is</a:t>
            </a:r>
          </a:p>
          <a:p>
            <a:r>
              <a:rPr lang="en-US" altLang="zh-CN" dirty="0"/>
              <a:t>larger than the time required by process P2 (4 milliseconds), so process P1 is</a:t>
            </a:r>
          </a:p>
          <a:p>
            <a:r>
              <a:rPr lang="en-US" altLang="zh-CN" dirty="0"/>
              <a:t>preempted, and process P2 is scheduled. The average waiting time for this</a:t>
            </a:r>
          </a:p>
          <a:p>
            <a:r>
              <a:rPr lang="en-US" altLang="zh-CN" dirty="0"/>
              <a:t>example is [(10 − 1) + (1 − 1) + (17 − 2) + (5 − 3)]/4 = 26/4 = 6.5 milliseconds.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945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5D4F6F9-0181-9444-8F94-35698BE03FDB}" type="slidenum">
              <a:rPr lang="en-US" altLang="zh-CN">
                <a:latin typeface="Times New Roman" charset="0"/>
              </a:rPr>
              <a:pPr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0937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7E9E20F-17A2-3547-922D-6715EBD01262}" type="slidenum">
              <a:rPr lang="en-US" altLang="zh-CN">
                <a:latin typeface="Times New Roman" charset="0"/>
              </a:rPr>
              <a:pPr/>
              <a:t>21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The average waiting time is 8.2 milliseconds.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02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7E9E20F-17A2-3547-922D-6715EBD01262}" type="slidenum">
              <a:rPr lang="en-US" altLang="zh-CN">
                <a:latin typeface="Times New Roman" charset="0"/>
              </a:rPr>
              <a:pPr/>
              <a:t>22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饥饿的现象，不公平</a:t>
            </a:r>
            <a:endParaRPr lang="en-US" altLang="zh-CN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SJF</a:t>
            </a:r>
            <a:r>
              <a:rPr lang="zh-CN" altLang="en-US" dirty="0">
                <a:ea typeface="MS PGothic" charset="-128"/>
              </a:rPr>
              <a:t>隐式地使用了优先级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645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DD96E33-6F53-F047-B117-202ADEAD8DB7}" type="slidenum">
              <a:rPr lang="en-US" altLang="zh-CN">
                <a:latin typeface="Times New Roman" charset="0"/>
              </a:rPr>
              <a:pPr/>
              <a:t>23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6929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FF6F7AD-783B-7A47-AB7B-58521DCE5E40}" type="slidenum">
              <a:rPr lang="en-US" altLang="zh-CN">
                <a:latin typeface="Times New Roman" charset="0"/>
              </a:rPr>
              <a:pPr/>
              <a:t>24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82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DD96E33-6F53-F047-B117-202ADEAD8DB7}" type="slidenum">
              <a:rPr lang="en-US" altLang="zh-CN">
                <a:latin typeface="Times New Roman" charset="0"/>
              </a:rPr>
              <a:pPr/>
              <a:t>25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并不一定</a:t>
            </a:r>
            <a:r>
              <a:rPr lang="en-US" altLang="zh-CN" dirty="0">
                <a:ea typeface="MS PGothic" charset="-128"/>
              </a:rPr>
              <a:t>time slice</a:t>
            </a:r>
            <a:r>
              <a:rPr lang="zh-CN" altLang="en-US" dirty="0">
                <a:ea typeface="MS PGothic" charset="-128"/>
              </a:rPr>
              <a:t>越大，平均周转时间越小。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对批处理计算任务不友好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04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E3E18AA-276B-514F-A673-9F672A5F411B}" type="slidenum">
              <a:rPr lang="en-US" altLang="zh-CN">
                <a:latin typeface="Times New Roman" charset="0"/>
              </a:rPr>
              <a:pPr/>
              <a:t>26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4562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BF32E81-D209-A641-B031-D6301C2BAA2D}" type="slidenum">
              <a:rPr lang="en-US" altLang="zh-CN">
                <a:latin typeface="Times New Roman" charset="0"/>
              </a:rPr>
              <a:pPr/>
              <a:t>27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解决两个问题：</a:t>
            </a:r>
          </a:p>
          <a:p>
            <a:pPr marL="342900" indent="-342900">
              <a:buAutoNum type="arabicPeriod"/>
            </a:pPr>
            <a:r>
              <a:rPr lang="zh-CN" altLang="en-US" dirty="0">
                <a:ea typeface="MS PGothic" charset="-128"/>
              </a:rPr>
              <a:t>不知道每个</a:t>
            </a:r>
            <a:r>
              <a:rPr lang="en-US" altLang="zh-CN" dirty="0">
                <a:ea typeface="MS PGothic" charset="-128"/>
              </a:rPr>
              <a:t>process</a:t>
            </a:r>
            <a:r>
              <a:rPr lang="zh-CN" altLang="en-US" dirty="0">
                <a:ea typeface="MS PGothic" charset="-128"/>
              </a:rPr>
              <a:t>的</a:t>
            </a:r>
            <a:r>
              <a:rPr lang="en-US" altLang="zh-CN" dirty="0" err="1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耗时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MS PGothic" charset="-128"/>
              </a:rPr>
              <a:t>Round</a:t>
            </a:r>
            <a:r>
              <a:rPr lang="zh-CN" altLang="en-US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robin</a:t>
            </a:r>
            <a:r>
              <a:rPr lang="zh-CN" altLang="en-US" dirty="0">
                <a:ea typeface="MS PGothic" charset="-128"/>
              </a:rPr>
              <a:t>造成个别进程周转周期太长</a:t>
            </a:r>
            <a:endParaRPr lang="en-US" altLang="zh-CN" dirty="0">
              <a:ea typeface="MS PGothic" charset="-128"/>
            </a:endParaRPr>
          </a:p>
          <a:p>
            <a:pPr marL="342900" indent="-342900">
              <a:buAutoNum type="arabicPeriod"/>
            </a:pPr>
            <a:endParaRPr lang="en-US" altLang="zh-CN" dirty="0">
              <a:ea typeface="MS PGothic" charset="-128"/>
            </a:endParaRPr>
          </a:p>
          <a:p>
            <a:pPr marL="0" indent="0">
              <a:buNone/>
            </a:pPr>
            <a:r>
              <a:rPr lang="zh-CN" altLang="en-US" dirty="0">
                <a:ea typeface="MS PGothic" charset="-128"/>
              </a:rPr>
              <a:t>多级队列可以看作优先级调度的一种实现方式</a:t>
            </a:r>
            <a:endParaRPr lang="en-US" altLang="zh-CN" dirty="0">
              <a:ea typeface="MS PGothic" charset="-128"/>
            </a:endParaRPr>
          </a:p>
          <a:p>
            <a:pPr marL="342900" indent="-342900">
              <a:buAutoNum type="arabicPeriod"/>
            </a:pPr>
            <a:endParaRPr lang="en-US" altLang="zh-CN" dirty="0">
              <a:ea typeface="MS PGothic" charset="-128"/>
            </a:endParaRPr>
          </a:p>
          <a:p>
            <a:pPr marL="342900" indent="-342900">
              <a:buAutoNum type="arabicPeriod"/>
            </a:pP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278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C15435F-1EE3-1E40-8143-44A95A09008A}" type="slidenum">
              <a:rPr lang="en-US" altLang="zh-CN">
                <a:latin typeface="Times New Roman" charset="0"/>
              </a:rPr>
              <a:pPr/>
              <a:t>29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820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BF32E81-D209-A641-B031-D6301C2BAA2D}" type="slidenum">
              <a:rPr lang="en-US" altLang="zh-CN">
                <a:latin typeface="Times New Roman" charset="0"/>
              </a:rPr>
              <a:pPr/>
              <a:t>30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0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1CFD4AD-C168-A44F-BF58-66E015732A80}" type="slidenum">
              <a:rPr lang="en-US" altLang="zh-CN">
                <a:latin typeface="Times New Roman" charset="0"/>
              </a:rPr>
              <a:pPr/>
              <a:t>31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队列数量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每个队列的调度算法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何时将一个进程提到高优先级队列</a:t>
            </a:r>
            <a:endParaRPr lang="en-US" altLang="zh-CN" dirty="0">
              <a:ea typeface="MS PGothic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S PGothic" charset="-128"/>
              </a:rPr>
              <a:t>何时将一个进程降到低优先级队列</a:t>
            </a:r>
            <a:endParaRPr lang="en-US" altLang="zh-CN" dirty="0">
              <a:ea typeface="MS PGothic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S PGothic" charset="-128"/>
              </a:rPr>
              <a:t>进程需要执行时会进到哪个队列</a:t>
            </a:r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29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6823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5C26C21-1549-C043-80D7-4BA8C7BF5BDE}" type="slidenum">
              <a:rPr lang="en-US" altLang="zh-CN">
                <a:latin typeface="Times New Roman" charset="0"/>
              </a:rPr>
              <a:pPr/>
              <a:t>32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如此给执行时间小于</a:t>
            </a:r>
            <a:r>
              <a:rPr lang="en-US" altLang="zh-CN" dirty="0">
                <a:ea typeface="MS PGothic" charset="-128"/>
              </a:rPr>
              <a:t>8ms</a:t>
            </a:r>
            <a:r>
              <a:rPr lang="zh-CN" altLang="en-US" dirty="0">
                <a:ea typeface="MS PGothic" charset="-128"/>
              </a:rPr>
              <a:t>的进程最高优先级，</a:t>
            </a:r>
            <a:r>
              <a:rPr lang="en-US" altLang="zh-CN" dirty="0">
                <a:ea typeface="MS PGothic" charset="-128"/>
              </a:rPr>
              <a:t>8-24ms</a:t>
            </a:r>
            <a:r>
              <a:rPr lang="zh-CN" altLang="en-US" dirty="0">
                <a:ea typeface="MS PGothic" charset="-128"/>
              </a:rPr>
              <a:t>的第二优先级，</a:t>
            </a:r>
            <a:r>
              <a:rPr lang="en-US" altLang="zh-CN" dirty="0">
                <a:ea typeface="MS PGothic" charset="-128"/>
              </a:rPr>
              <a:t>24</a:t>
            </a:r>
            <a:r>
              <a:rPr lang="zh-CN" altLang="en-US" dirty="0">
                <a:ea typeface="MS PGothic" charset="-128"/>
              </a:rPr>
              <a:t>以上的第三优先级</a:t>
            </a:r>
            <a:endParaRPr lang="en-US" altLang="zh-CN" dirty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771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747539F-6B43-F144-92E2-302280A18D80}" type="slidenum">
              <a:rPr lang="en-US" altLang="zh-CN">
                <a:latin typeface="Times New Roman" charset="0"/>
              </a:rPr>
              <a:pPr/>
              <a:t>34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682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多对一模型中，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先选择一个进程，进程再给线程排序，所以不会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的线程和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的交叉出现。</a:t>
            </a:r>
            <a:endParaRPr kumimoji="1" lang="en-US" altLang="zh-CN" dirty="0"/>
          </a:p>
          <a:p>
            <a:r>
              <a:rPr kumimoji="1" lang="zh-CN" altLang="en-US" dirty="0"/>
              <a:t>一对一模型中，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直接选择线程，所以会出现两个进程的线程交叉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2115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100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8C2BDB7-CB8D-894A-AC2D-119C5368D3D7}" type="slidenum">
              <a:rPr lang="en-US" altLang="zh-CN">
                <a:latin typeface="Times New Roman" charset="0"/>
              </a:rPr>
              <a:pPr/>
              <a:t>41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每个处理器都检查共同的就绪队列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5967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多处理器共享</a:t>
            </a:r>
            <a:endParaRPr lang="en-US" altLang="zh-CN" dirty="0"/>
          </a:p>
          <a:p>
            <a:r>
              <a:rPr lang="zh-CN" altLang="en-US" dirty="0"/>
              <a:t>每个处理器有自己的</a:t>
            </a:r>
            <a:r>
              <a:rPr lang="en-US" altLang="zh-CN" dirty="0"/>
              <a:t>ready queue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4093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CN" altLang="en-US" sz="17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软亲和性（</a:t>
            </a:r>
            <a:r>
              <a:rPr lang="en-US" altLang="zh-CN" sz="17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affinity)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 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Linux 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内核进程调度器天生就具有被称为软 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CPU</a:t>
            </a:r>
            <a:b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</a:b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亲和性（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affinity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）的特性，这意味着进程通常不会在处理器之间频繁迁移。这种状态正是我们希望的，因为进程迁移的频率小就意味着产生的负载小。</a:t>
            </a:r>
          </a:p>
          <a:p>
            <a:pPr fontAlgn="base"/>
            <a:r>
              <a:rPr lang="zh-CN" altLang="en-US" sz="17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硬亲和性（</a:t>
            </a:r>
            <a:r>
              <a:rPr lang="en-US" altLang="zh-CN" sz="17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affinity</a:t>
            </a:r>
            <a:r>
              <a:rPr lang="zh-CN" altLang="en-US" sz="17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）：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 就是利用</a:t>
            </a:r>
            <a:r>
              <a:rPr lang="en-US" altLang="zh-CN" sz="17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linux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内核提供给用户的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API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，强行将进程或者线程绑定到某一个指定的</a:t>
            </a:r>
            <a:r>
              <a:rPr lang="en-US" altLang="zh-CN" sz="17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cpu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核运行。</a:t>
            </a:r>
          </a:p>
          <a:p>
            <a:pPr fontAlgn="base"/>
            <a:r>
              <a:rPr lang="zh-CN" altLang="en-US" sz="17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需要绑定</a:t>
            </a:r>
            <a:r>
              <a:rPr lang="en-US" altLang="zh-CN" sz="17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CPU</a:t>
            </a:r>
            <a:r>
              <a:rPr lang="zh-CN" altLang="en-US" sz="17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的原因：</a:t>
            </a:r>
            <a:endParaRPr lang="zh-CN" altLang="en-US" sz="1700" b="0" i="0" kern="1200" dirty="0">
              <a:solidFill>
                <a:schemeClr val="tx1"/>
              </a:solidFill>
              <a:effectLst/>
              <a:latin typeface="Times New Roman" charset="0"/>
              <a:ea typeface="MS PGothic" pitchFamily="34" charset="-128"/>
              <a:cs typeface="ＭＳ Ｐゴシック" charset="-128"/>
            </a:endParaRPr>
          </a:p>
          <a:p>
            <a:endParaRPr kumimoji="1" lang="en-US" altLang="zh-CN" baseline="0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0854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1.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提高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cache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命中率；</a:t>
            </a:r>
          </a:p>
          <a:p>
            <a:pPr fontAlgn="base"/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2.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在一些非对称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CPU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，比如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NUMA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中，防止一个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CPU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去另外一个插槽的内存读写数据；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top</a:t>
            </a:r>
            <a:r>
              <a:rPr kumimoji="1" lang="zh-CN" altLang="en-US" dirty="0"/>
              <a:t> 按 </a:t>
            </a:r>
            <a:r>
              <a:rPr kumimoji="1" lang="en-US" altLang="zh-CN" dirty="0"/>
              <a:t>1: </a:t>
            </a:r>
            <a:r>
              <a:rPr kumimoji="1" lang="zh-CN" altLang="en-US" dirty="0"/>
              <a:t>查看所有核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/>
              <a:t>top</a:t>
            </a:r>
            <a:r>
              <a:rPr kumimoji="1" lang="zh-CN" altLang="en-US" baseline="0" dirty="0"/>
              <a:t> 按 </a:t>
            </a:r>
            <a:r>
              <a:rPr kumimoji="1" lang="en-US" altLang="zh-CN" baseline="0" dirty="0"/>
              <a:t>H: </a:t>
            </a:r>
            <a:r>
              <a:rPr kumimoji="1" lang="zh-CN" altLang="en-US" baseline="0" dirty="0"/>
              <a:t>查看线程</a:t>
            </a:r>
          </a:p>
          <a:p>
            <a:r>
              <a:rPr kumimoji="1" lang="en-US" altLang="zh-CN" dirty="0"/>
              <a:t>top -p PID: </a:t>
            </a:r>
            <a:r>
              <a:rPr kumimoji="1" lang="zh-CN" altLang="en-US" dirty="0"/>
              <a:t>查看某一特定进程（</a:t>
            </a:r>
            <a:r>
              <a:rPr kumimoji="1" lang="en-US" altLang="zh-CN" dirty="0"/>
              <a:t>top -p pid1 -p pid2</a:t>
            </a:r>
            <a:r>
              <a:rPr kumimoji="1" lang="zh-CN" altLang="en-US" dirty="0"/>
              <a:t>）</a:t>
            </a:r>
          </a:p>
          <a:p>
            <a:r>
              <a:rPr kumimoji="1" lang="en-US" altLang="zh-CN" dirty="0"/>
              <a:t>top: </a:t>
            </a:r>
            <a:r>
              <a:rPr kumimoji="1" lang="zh-CN" altLang="en-US" dirty="0"/>
              <a:t>按</a:t>
            </a:r>
            <a:r>
              <a:rPr kumimoji="1" lang="en-US" altLang="zh-CN" dirty="0"/>
              <a:t>f</a:t>
            </a:r>
            <a:r>
              <a:rPr kumimoji="1" lang="zh-CN" altLang="en-US" dirty="0"/>
              <a:t>设置显示列，按空格选定</a:t>
            </a:r>
            <a:r>
              <a:rPr kumimoji="1" lang="en-US" altLang="zh-CN" dirty="0"/>
              <a:t>P</a:t>
            </a:r>
            <a:r>
              <a:rPr kumimoji="1" lang="zh-CN" altLang="en-US" dirty="0"/>
              <a:t>查看运行核，</a:t>
            </a:r>
            <a:r>
              <a:rPr kumimoji="1" lang="en-US" altLang="zh-CN" dirty="0"/>
              <a:t>q</a:t>
            </a:r>
            <a:r>
              <a:rPr kumimoji="1" lang="zh-CN" altLang="en-US" dirty="0"/>
              <a:t>退出</a:t>
            </a:r>
            <a:endParaRPr kumimoji="1" lang="en-US" altLang="zh-CN" dirty="0"/>
          </a:p>
          <a:p>
            <a:r>
              <a:rPr kumimoji="1" lang="zh-CN" altLang="en-US" dirty="0"/>
              <a:t>更多方法见：</a:t>
            </a:r>
            <a:r>
              <a:rPr kumimoji="1" lang="en-US" altLang="zh-CN" dirty="0"/>
              <a:t>https://blog.csdn.net/ibless/article/details/82431101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en-US" altLang="zh-CN" dirty="0"/>
              <a:t>cat</a:t>
            </a:r>
            <a:r>
              <a:rPr kumimoji="1" lang="en-US" altLang="zh-CN" baseline="0" dirty="0"/>
              <a:t> /proc/</a:t>
            </a:r>
            <a:r>
              <a:rPr kumimoji="1" lang="en-US" altLang="zh-CN" baseline="0" dirty="0" err="1"/>
              <a:t>cpuinfo</a:t>
            </a:r>
            <a:endParaRPr kumimoji="1" lang="en-US" altLang="zh-CN" baseline="0" dirty="0"/>
          </a:p>
          <a:p>
            <a:r>
              <a:rPr kumimoji="1" lang="en-US" altLang="zh-CN" baseline="0" dirty="0" err="1"/>
              <a:t>lscpu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一定 </a:t>
            </a:r>
            <a:r>
              <a:rPr kumimoji="1" lang="en-US" altLang="zh-CN" dirty="0" err="1"/>
              <a:t>sudo</a:t>
            </a:r>
            <a:r>
              <a:rPr kumimoji="1" lang="en-US" altLang="zh-CN" baseline="0" dirty="0"/>
              <a:t> </a:t>
            </a:r>
            <a:r>
              <a:rPr kumimoji="1" lang="zh-CN" altLang="en-US" baseline="0" dirty="0"/>
              <a:t>执行：</a:t>
            </a:r>
            <a:r>
              <a:rPr kumimoji="1" lang="en-US" altLang="zh-CN" baseline="0" dirty="0" err="1"/>
              <a:t>sched_setaffinity</a:t>
            </a:r>
            <a:r>
              <a:rPr kumimoji="1" lang="en-US" altLang="zh-CN" baseline="0" dirty="0"/>
              <a:t>( 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03173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7311CD8-1AF5-5F47-91EE-A36CE13B5DF8}" type="slidenum">
              <a:rPr lang="en-US" altLang="zh-CN">
                <a:latin typeface="Times New Roman" charset="0"/>
              </a:rPr>
              <a:pPr/>
              <a:t>46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fontAlgn="base"/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普通任务：</a:t>
            </a:r>
          </a:p>
          <a:p>
            <a:pPr fontAlgn="base"/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周期性负载均衡，在时钟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tick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会检查哪个核空闲，优先使空闲核工作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(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从负载重的核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pull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任务，或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push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任务给空闲核，每个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CPU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以劳动为乐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)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；</a:t>
            </a:r>
          </a:p>
          <a:p>
            <a:pPr fontAlgn="base"/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idle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时负载均衡；某个核进入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idle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状态，会主动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pull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任务执行；</a:t>
            </a:r>
          </a:p>
          <a:p>
            <a:pPr fontAlgn="base"/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fork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和</a:t>
            </a:r>
            <a:r>
              <a:rPr lang="en-US" altLang="zh-CN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exec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时负载均衡；创建的新进程，会放到最闲的核去跑；</a:t>
            </a: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99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Memory affinity</a:t>
            </a:r>
          </a:p>
          <a:p>
            <a:r>
              <a:rPr lang="zh-CN" altLang="en-US" dirty="0">
                <a:ea typeface="MS PGothic" charset="-128"/>
              </a:rPr>
              <a:t>进程对处理器的</a:t>
            </a:r>
            <a:r>
              <a:rPr lang="en-US" altLang="zh-CN" dirty="0">
                <a:ea typeface="MS PGothic" charset="-128"/>
              </a:rPr>
              <a:t>affinity</a:t>
            </a:r>
            <a:r>
              <a:rPr lang="zh-CN" altLang="en-US" dirty="0">
                <a:ea typeface="MS PGothic" charset="-128"/>
              </a:rPr>
              <a:t>可以这样实现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15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37ACC7C-DB5E-2F47-AD4E-2C8FFA263329}" type="slidenum">
              <a:rPr lang="en-US" altLang="zh-CN">
                <a:latin typeface="Times New Roman" charset="0"/>
              </a:rPr>
              <a:pPr/>
              <a:t>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6459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31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8876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Event latency </a:t>
            </a:r>
            <a:r>
              <a:rPr lang="zh-CN" altLang="en-US" dirty="0">
                <a:ea typeface="MS PGothic" charset="-128"/>
              </a:rPr>
              <a:t>包含 </a:t>
            </a:r>
            <a:r>
              <a:rPr lang="en-US" altLang="zh-CN" dirty="0">
                <a:ea typeface="MS PGothic" charset="-128"/>
              </a:rPr>
              <a:t>interrupt latency and dispatch latency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8673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前面讲</a:t>
            </a:r>
            <a:r>
              <a:rPr lang="en-US" altLang="zh-CN" dirty="0"/>
              <a:t>dispatcher</a:t>
            </a:r>
            <a:r>
              <a:rPr lang="zh-CN" altLang="en-US" dirty="0"/>
              <a:t>的时候讲了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1356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Red line deadline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4261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0648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进程是周期性的，定期需要占用</a:t>
            </a:r>
            <a:r>
              <a:rPr lang="en-US" altLang="zh-CN" dirty="0">
                <a:ea typeface="MS PGothic" charset="-128"/>
              </a:rPr>
              <a:t>CPU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752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0FB0A3F-EE5C-F94F-8456-0D6771D07555}" type="slidenum">
              <a:rPr lang="en-US" altLang="zh-CN">
                <a:latin typeface="Times New Roman" charset="0"/>
              </a:rPr>
              <a:pPr/>
              <a:t>60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优先级高的固定执行，低的只能在其空闲执行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75152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0FB0A3F-EE5C-F94F-8456-0D6771D07555}" type="slidenum">
              <a:rPr lang="en-US" altLang="zh-CN">
                <a:latin typeface="Times New Roman" charset="0"/>
              </a:rPr>
              <a:pPr/>
              <a:t>61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的</a:t>
            </a:r>
            <a:r>
              <a:rPr lang="en-US" altLang="zh-CN" dirty="0">
                <a:ea typeface="MS PGothic" charset="-128"/>
              </a:rPr>
              <a:t>period</a:t>
            </a:r>
            <a:r>
              <a:rPr lang="zh-CN" altLang="en-US" dirty="0">
                <a:ea typeface="MS PGothic" charset="-128"/>
              </a:rPr>
              <a:t>短，所以设置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优先级大于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执行完后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才可以执行；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可以抢占</a:t>
            </a:r>
            <a:r>
              <a:rPr lang="en-US" altLang="zh-CN" dirty="0">
                <a:ea typeface="MS PGothic" charset="-128"/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594657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62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超过了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的</a:t>
            </a:r>
            <a:r>
              <a:rPr lang="en-US" altLang="zh-CN" dirty="0">
                <a:ea typeface="MS PGothic" charset="-128"/>
              </a:rPr>
              <a:t>deadline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304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37ACC7C-DB5E-2F47-AD4E-2C8FFA263329}" type="slidenum">
              <a:rPr lang="en-US" altLang="zh-CN">
                <a:latin typeface="Times New Roman" charset="0"/>
              </a:rPr>
              <a:pPr/>
              <a:t>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执行和</a:t>
            </a:r>
            <a:r>
              <a:rPr lang="en-US" altLang="zh-CN" dirty="0">
                <a:ea typeface="MS PGothic" charset="-128"/>
              </a:rPr>
              <a:t>I/O</a:t>
            </a:r>
            <a:r>
              <a:rPr lang="zh-CN" altLang="en-US" dirty="0">
                <a:ea typeface="MS PGothic" charset="-128"/>
              </a:rPr>
              <a:t>执行交替，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在等待时空闲，浪费时间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02925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595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A2E6343-1FEE-6D4E-84AD-A0BEB8756865}" type="slidenum">
              <a:rPr lang="en-US" altLang="zh-CN">
                <a:latin typeface="Times New Roman" charset="0"/>
              </a:rPr>
              <a:pPr/>
              <a:t>65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Deadline</a:t>
            </a:r>
            <a:r>
              <a:rPr lang="zh-CN" altLang="en-US" dirty="0">
                <a:ea typeface="MS PGothic" charset="-128"/>
              </a:rPr>
              <a:t>越早，优先级越高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这里的截止期限不是死的</a:t>
            </a:r>
            <a:r>
              <a:rPr lang="en-US" altLang="zh-CN" dirty="0">
                <a:ea typeface="MS PGothic" charset="-128"/>
              </a:rPr>
              <a:t>25</a:t>
            </a:r>
            <a:r>
              <a:rPr lang="zh-CN" altLang="en-US" dirty="0">
                <a:ea typeface="MS PGothic" charset="-128"/>
              </a:rPr>
              <a:t>和</a:t>
            </a:r>
            <a:r>
              <a:rPr lang="en-US" altLang="zh-CN" dirty="0">
                <a:ea typeface="MS PGothic" charset="-128"/>
              </a:rPr>
              <a:t>35</a:t>
            </a:r>
            <a:r>
              <a:rPr lang="zh-CN" altLang="en-US" dirty="0">
                <a:ea typeface="MS PGothic" charset="-128"/>
              </a:rPr>
              <a:t>，而是系统运行过程中，当一个进程可运行时动态公布的。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看例子</a:t>
            </a:r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3629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66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一开始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的截止期限为</a:t>
            </a:r>
            <a:r>
              <a:rPr lang="en-US" altLang="zh-CN" dirty="0">
                <a:ea typeface="MS PGothic" charset="-128"/>
              </a:rPr>
              <a:t>50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为</a:t>
            </a:r>
            <a:r>
              <a:rPr lang="en-US" altLang="zh-CN" dirty="0">
                <a:ea typeface="MS PGothic" charset="-128"/>
              </a:rPr>
              <a:t>80</a:t>
            </a:r>
            <a:r>
              <a:rPr lang="zh-CN" altLang="en-US" dirty="0">
                <a:ea typeface="MS PGothic" charset="-128"/>
              </a:rPr>
              <a:t>，所以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的优先级高，先执行，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等待其执行完。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8876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67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轮到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开始执行。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9782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68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S PGothic" charset="-128"/>
              </a:rPr>
              <a:t>这里到达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的下一个周期，</a:t>
            </a:r>
            <a:endParaRPr lang="en-US" altLang="zh-CN" dirty="0">
              <a:ea typeface="MS PGothic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S PGothic" charset="-128"/>
              </a:rPr>
              <a:t>此时还在执行的的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不会像</a:t>
            </a:r>
            <a:r>
              <a:rPr lang="en-US" altLang="zh-CN" dirty="0">
                <a:ea typeface="MS PGothic" charset="-128"/>
              </a:rPr>
              <a:t>rate monotonic</a:t>
            </a:r>
            <a:r>
              <a:rPr lang="zh-CN" altLang="en-US" dirty="0">
                <a:ea typeface="MS PGothic" charset="-128"/>
              </a:rPr>
              <a:t>一样被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抢占，</a:t>
            </a:r>
            <a:endParaRPr lang="en-US" altLang="zh-CN" dirty="0">
              <a:ea typeface="MS PGothic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S PGothic" charset="-128"/>
              </a:rPr>
              <a:t>因为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执行完毕后，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的截止期限更新为为</a:t>
            </a:r>
            <a:r>
              <a:rPr lang="en-US" altLang="zh-CN" dirty="0">
                <a:ea typeface="MS PGothic" charset="-128"/>
              </a:rPr>
              <a:t>100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还是</a:t>
            </a:r>
            <a:r>
              <a:rPr lang="en-US" altLang="zh-CN" dirty="0">
                <a:ea typeface="MS PGothic" charset="-128"/>
              </a:rPr>
              <a:t>80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的优先级高。</a:t>
            </a:r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10279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69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结束轮到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开始执行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2684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70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S PGothic" charset="-128"/>
              </a:rPr>
              <a:t>这里到达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的下一个周期，</a:t>
            </a:r>
            <a:endParaRPr lang="en-US" altLang="zh-CN" dirty="0">
              <a:ea typeface="MS PGothic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还没有执行完，但是不会像</a:t>
            </a:r>
            <a:r>
              <a:rPr lang="en-US" altLang="zh-CN" dirty="0">
                <a:ea typeface="MS PGothic" charset="-128"/>
              </a:rPr>
              <a:t>rate monotonic</a:t>
            </a:r>
            <a:r>
              <a:rPr lang="zh-CN" altLang="en-US" dirty="0">
                <a:ea typeface="MS PGothic" charset="-128"/>
              </a:rPr>
              <a:t>被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抢占，</a:t>
            </a:r>
            <a:endParaRPr lang="en-US" altLang="zh-CN" dirty="0">
              <a:ea typeface="MS PGothic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S PGothic" charset="-128"/>
              </a:rPr>
              <a:t>因为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执行完后，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的</a:t>
            </a:r>
            <a:r>
              <a:rPr lang="en-US" altLang="zh-CN" dirty="0">
                <a:ea typeface="MS PGothic" charset="-128"/>
              </a:rPr>
              <a:t>deadline</a:t>
            </a:r>
            <a:r>
              <a:rPr lang="zh-CN" altLang="en-US" dirty="0">
                <a:ea typeface="MS PGothic" charset="-128"/>
              </a:rPr>
              <a:t>更新为</a:t>
            </a:r>
            <a:r>
              <a:rPr lang="en-US" altLang="zh-CN" dirty="0">
                <a:ea typeface="MS PGothic" charset="-128"/>
              </a:rPr>
              <a:t>160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还是</a:t>
            </a:r>
            <a:r>
              <a:rPr lang="en-US" altLang="zh-CN" dirty="0">
                <a:ea typeface="MS PGothic" charset="-128"/>
              </a:rPr>
              <a:t>100</a:t>
            </a:r>
            <a:r>
              <a:rPr lang="zh-CN" altLang="en-US" dirty="0">
                <a:ea typeface="MS PGothic" charset="-128"/>
              </a:rPr>
              <a:t>，现在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优先级高。</a:t>
            </a:r>
            <a:endParaRPr lang="en-US" altLang="zh-CN" dirty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2350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71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轮到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执行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8824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72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到了</a:t>
            </a:r>
            <a:r>
              <a:rPr lang="en-US" altLang="zh-CN" dirty="0">
                <a:ea typeface="MS PGothic" charset="-128"/>
              </a:rPr>
              <a:t>100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开始下一个周期，直接抢占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开始执行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因为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截止期限为</a:t>
            </a:r>
            <a:r>
              <a:rPr lang="en-US" altLang="zh-CN" dirty="0">
                <a:ea typeface="MS PGothic" charset="-128"/>
              </a:rPr>
              <a:t>150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还是</a:t>
            </a:r>
            <a:r>
              <a:rPr lang="en-US" altLang="zh-CN" dirty="0">
                <a:ea typeface="MS PGothic" charset="-128"/>
              </a:rPr>
              <a:t>160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优先级高，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所以被抢占了。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1343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73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P1</a:t>
            </a:r>
            <a:r>
              <a:rPr lang="zh-CN" altLang="en-US" dirty="0">
                <a:ea typeface="MS PGothic" charset="-128"/>
              </a:rPr>
              <a:t>执行完后，截止期限改为</a:t>
            </a:r>
            <a:r>
              <a:rPr lang="en-US" altLang="zh-CN" dirty="0">
                <a:ea typeface="MS PGothic" charset="-128"/>
              </a:rPr>
              <a:t>200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截止期限还是</a:t>
            </a:r>
            <a:r>
              <a:rPr lang="en-US" altLang="zh-CN" dirty="0">
                <a:ea typeface="MS PGothic" charset="-128"/>
              </a:rPr>
              <a:t>160</a:t>
            </a:r>
            <a:r>
              <a:rPr lang="zh-CN" altLang="en-US" dirty="0">
                <a:ea typeface="MS PGothic" charset="-128"/>
              </a:rPr>
              <a:t>（这里没有用到抢占，只是顺带一提）</a:t>
            </a:r>
            <a:endParaRPr lang="en-US" altLang="zh-CN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p2</a:t>
            </a:r>
            <a:r>
              <a:rPr lang="zh-CN" altLang="en-US" dirty="0">
                <a:ea typeface="MS PGothic" charset="-128"/>
              </a:rPr>
              <a:t>等到</a:t>
            </a:r>
            <a:r>
              <a:rPr lang="en-US" altLang="zh-CN" dirty="0" err="1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，执行完刚才没执行的部分。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3527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密集型和</a:t>
            </a:r>
            <a:r>
              <a:rPr lang="en-US" altLang="zh-CN" dirty="0"/>
              <a:t>I/O</a:t>
            </a:r>
            <a:r>
              <a:rPr lang="zh-CN" altLang="en-US" dirty="0"/>
              <a:t>密集型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44340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利用率</a:t>
            </a:r>
            <a:endParaRPr lang="en-US" altLang="zh-CN" dirty="0"/>
          </a:p>
          <a:p>
            <a:r>
              <a:rPr lang="zh-CN" altLang="en-US" dirty="0"/>
              <a:t>执行时间之和</a:t>
            </a:r>
            <a:r>
              <a:rPr lang="en-US" altLang="zh-CN" dirty="0"/>
              <a:t>/</a:t>
            </a:r>
            <a:r>
              <a:rPr lang="zh-CN" altLang="en-US" dirty="0"/>
              <a:t>周期之和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80884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6BB94E8-1BE9-CB44-A966-7A8C910957BD}" type="slidenum">
              <a:rPr lang="en-US" altLang="en-US">
                <a:latin typeface="Helvetica" charset="0"/>
              </a:rPr>
              <a:pPr/>
              <a:t>75</a:t>
            </a:fld>
            <a:endParaRPr lang="en-US" altLang="en-US">
              <a:latin typeface="Helvetica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1006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F00874F-44E1-BF47-BE2B-0FA9F21672DB}" type="slidenum">
              <a:rPr lang="en-US" altLang="zh-CN">
                <a:latin typeface="Times New Roman" charset="0"/>
              </a:rPr>
              <a:pPr/>
              <a:t>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执行进程切换的上下文保存等工作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37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F00874F-44E1-BF47-BE2B-0FA9F21672DB}" type="slidenum">
              <a:rPr lang="en-US" altLang="zh-CN">
                <a:latin typeface="Times New Roman" charset="0"/>
              </a:rPr>
              <a:pPr/>
              <a:t>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584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：发出系统调用</a:t>
            </a:r>
            <a:r>
              <a:rPr lang="en-US" altLang="zh-CN" dirty="0"/>
              <a:t>read()</a:t>
            </a:r>
            <a:r>
              <a:rPr lang="zh-CN" altLang="en-US" dirty="0"/>
              <a:t>请求</a:t>
            </a:r>
            <a:r>
              <a:rPr lang="en-US" altLang="zh-CN" dirty="0"/>
              <a:t>io</a:t>
            </a:r>
            <a:r>
              <a:rPr lang="zh-CN" altLang="en-US" dirty="0"/>
              <a:t>设备，</a:t>
            </a:r>
            <a:r>
              <a:rPr lang="en-US" altLang="zh-CN" dirty="0"/>
              <a:t>trap in kernel</a:t>
            </a:r>
            <a:r>
              <a:rPr lang="zh-CN" altLang="en-US" dirty="0"/>
              <a:t>。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如果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I/O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设备还没有在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buffer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中准备好数据（例如，数据还在从磁盘读取的过程中，或者网络数据还没有到达），操作系统会将发起 </a:t>
            </a:r>
            <a:r>
              <a:rPr lang="en-US" altLang="zh-CN" dirty="0"/>
              <a:t>read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 请求的进程置于阻塞状态，并将其放入等待队列（通常与特定的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I/O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设备相关联）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75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214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398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88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01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98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24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2979" indent="0">
              <a:buNone/>
              <a:defRPr sz="2600"/>
            </a:lvl2pPr>
            <a:lvl3pPr marL="1305960" indent="0">
              <a:buNone/>
              <a:defRPr sz="2300"/>
            </a:lvl3pPr>
            <a:lvl4pPr marL="1958941" indent="0">
              <a:buNone/>
              <a:defRPr sz="2000"/>
            </a:lvl4pPr>
            <a:lvl5pPr marL="2611921" indent="0">
              <a:buNone/>
              <a:defRPr sz="2000"/>
            </a:lvl5pPr>
            <a:lvl6pPr marL="3264898" indent="0">
              <a:buNone/>
              <a:defRPr sz="2000"/>
            </a:lvl6pPr>
            <a:lvl7pPr marL="3917878" indent="0">
              <a:buNone/>
              <a:defRPr sz="2000"/>
            </a:lvl7pPr>
            <a:lvl8pPr marL="4570857" indent="0">
              <a:buNone/>
              <a:defRPr sz="2000"/>
            </a:lvl8pPr>
            <a:lvl9pPr marL="5223836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67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7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7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013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4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4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421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25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79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7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73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7" y="1913473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1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1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2979" indent="0">
              <a:buNone/>
              <a:defRPr sz="4000"/>
            </a:lvl2pPr>
            <a:lvl3pPr marL="1305960" indent="0">
              <a:buNone/>
              <a:defRPr sz="3400"/>
            </a:lvl3pPr>
            <a:lvl4pPr marL="1958941" indent="0">
              <a:buNone/>
              <a:defRPr sz="2900"/>
            </a:lvl4pPr>
            <a:lvl5pPr marL="2611921" indent="0">
              <a:buNone/>
              <a:defRPr sz="2900"/>
            </a:lvl5pPr>
            <a:lvl6pPr marL="3264898" indent="0">
              <a:buNone/>
              <a:defRPr sz="2900"/>
            </a:lvl6pPr>
            <a:lvl7pPr marL="3917878" indent="0">
              <a:buNone/>
              <a:defRPr sz="2900"/>
            </a:lvl7pPr>
            <a:lvl8pPr marL="4570857" indent="0">
              <a:buNone/>
              <a:defRPr sz="2900"/>
            </a:lvl8pPr>
            <a:lvl9pPr marL="5223836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2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9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30595" tIns="65298" rIns="130595" bIns="6529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zh-CN" altLang="zh-CN" sz="3400">
              <a:latin typeface="Times New Roman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95" tIns="65298" rIns="130595" bIns="65298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zh-CN" altLang="zh-CN" sz="3400">
              <a:latin typeface="Times New Roman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zh-CN" altLang="zh-CN" sz="3400">
              <a:latin typeface="Times New Roman" charset="0"/>
            </a:endParaRPr>
          </a:p>
        </p:txBody>
      </p:sp>
      <p:sp>
        <p:nvSpPr>
          <p:cNvPr id="21300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595" tIns="65298" rIns="130595" bIns="6529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006699"/>
                </a:solidFill>
                <a:latin typeface="Helvetica" charset="0"/>
              </a:rPr>
              <a:t>6.</a:t>
            </a:r>
            <a:fld id="{C83F24E2-8894-9E46-865A-EE59E7DD517E}" type="slidenum">
              <a:rPr lang="en-US" altLang="zh-CN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zh-CN" sz="14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652979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596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89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192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1058863" indent="-40640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549400" indent="-32385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2038350" indent="-3238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2528888" indent="-32385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3183272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6255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89236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2214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5:  Process Scheduling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08612" y="5719482"/>
            <a:ext cx="5432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/>
              <a:t>March, 2024</a:t>
            </a:r>
            <a:endParaRPr kumimoji="1" lang="zh-CN" altLang="en-US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0238B-9918-426C-86EB-65DCEE2A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 Kernel Scheduling Points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2BE12-5C89-4A2B-B17F-F2F528788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503" y="1494086"/>
            <a:ext cx="12344400" cy="2601347"/>
          </a:xfrm>
        </p:spPr>
        <p:txBody>
          <a:bodyPr/>
          <a:lstStyle/>
          <a:p>
            <a:r>
              <a:rPr lang="en-US" altLang="zh-CN" sz="3200" dirty="0"/>
              <a:t>System call</a:t>
            </a:r>
          </a:p>
          <a:p>
            <a:pPr lvl="1"/>
            <a:r>
              <a:rPr lang="en-US" altLang="zh-CN" sz="3200" dirty="0"/>
              <a:t>fork(</a:t>
            </a:r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en-US" altLang="zh-CN" sz="3200" dirty="0"/>
              <a:t>), exit(</a:t>
            </a:r>
            <a:r>
              <a:rPr lang="en-US" altLang="zh-CN" sz="3200" dirty="0">
                <a:solidFill>
                  <a:srgbClr val="FF0000"/>
                </a:solidFill>
              </a:rPr>
              <a:t>6</a:t>
            </a:r>
            <a:r>
              <a:rPr lang="en-US" altLang="zh-CN" sz="3200" dirty="0"/>
              <a:t>), read(</a:t>
            </a:r>
            <a:r>
              <a:rPr lang="en-US" altLang="zh-CN" sz="3200" dirty="0">
                <a:solidFill>
                  <a:srgbClr val="FF0000"/>
                </a:solidFill>
              </a:rPr>
              <a:t>4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Interrupt</a:t>
            </a:r>
          </a:p>
          <a:p>
            <a:pPr lvl="1"/>
            <a:r>
              <a:rPr lang="en-US" altLang="zh-CN" sz="3200" dirty="0"/>
              <a:t>timer(</a:t>
            </a:r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en-US" altLang="zh-CN" sz="3200" dirty="0"/>
              <a:t>), I/O(</a:t>
            </a:r>
            <a:r>
              <a:rPr lang="en-US" altLang="zh-CN" sz="3200" dirty="0">
                <a:solidFill>
                  <a:srgbClr val="FF0000"/>
                </a:solidFill>
              </a:rPr>
              <a:t>5</a:t>
            </a:r>
            <a:r>
              <a:rPr lang="en-US" altLang="zh-CN" sz="3200" dirty="0"/>
              <a:t>)</a:t>
            </a:r>
          </a:p>
          <a:p>
            <a:endParaRPr lang="en-US" altLang="zh-CN" sz="32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F02907-14F0-4008-82FD-3B64E2A1A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50" y="4572000"/>
            <a:ext cx="9412026" cy="3925767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9E8936A-D4E5-3D5C-1159-FE8D19B90454}"/>
              </a:ext>
            </a:extLst>
          </p:cNvPr>
          <p:cNvSpPr/>
          <p:nvPr/>
        </p:nvSpPr>
        <p:spPr bwMode="auto">
          <a:xfrm>
            <a:off x="470263" y="95794"/>
            <a:ext cx="1532708" cy="149787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77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77686"/>
            <a:ext cx="11772900" cy="760551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Preemptive</a:t>
            </a:r>
            <a:r>
              <a:rPr lang="zh-CN" altLang="en-US" dirty="0">
                <a:ea typeface="MS PGothic" charset="-128"/>
              </a:rPr>
              <a:t>（抢占）</a:t>
            </a:r>
            <a:r>
              <a:rPr lang="en-US" altLang="zh-CN" dirty="0">
                <a:ea typeface="MS PGothic" charset="-128"/>
              </a:rPr>
              <a:t> or Non-preemptive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1578610"/>
          </a:xfrm>
        </p:spPr>
        <p:txBody>
          <a:bodyPr/>
          <a:lstStyle/>
          <a:p>
            <a:pPr marL="489736" indent="-489736">
              <a:defRPr/>
            </a:pPr>
            <a:r>
              <a:rPr lang="en-US" altLang="zh-CN" sz="3200" dirty="0">
                <a:ea typeface="ＭＳ Ｐゴシック" charset="-128"/>
              </a:rPr>
              <a:t>Scheduling under</a:t>
            </a:r>
            <a:r>
              <a:rPr lang="en-US" altLang="zh-CN" sz="3200" dirty="0">
                <a:solidFill>
                  <a:srgbClr val="00B0F0"/>
                </a:solidFill>
                <a:ea typeface="ＭＳ Ｐゴシック" charset="-128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ea typeface="ＭＳ Ｐゴシック" charset="-128"/>
              </a:rPr>
              <a:t>4</a:t>
            </a:r>
            <a:r>
              <a:rPr lang="en-US" altLang="zh-CN" sz="3200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altLang="zh-CN" sz="3200" dirty="0">
                <a:ea typeface="ＭＳ Ｐゴシック" charset="-128"/>
              </a:rPr>
              <a:t>and</a:t>
            </a:r>
            <a:r>
              <a:rPr lang="zh-CN" altLang="en-US" sz="3200" dirty="0">
                <a:ea typeface="ＭＳ Ｐゴシック" charset="-128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ea typeface="ＭＳ Ｐゴシック" charset="-128"/>
              </a:rPr>
              <a:t>6</a:t>
            </a:r>
            <a:r>
              <a:rPr lang="zh-CN" altLang="en-US" sz="3200" dirty="0">
                <a:ea typeface="ＭＳ Ｐゴシック" charset="-128"/>
              </a:rPr>
              <a:t> </a:t>
            </a:r>
            <a:r>
              <a:rPr lang="en-US" altLang="zh-CN" sz="3200" dirty="0">
                <a:ea typeface="ＭＳ Ｐゴシック" charset="-128"/>
              </a:rPr>
              <a:t>is </a:t>
            </a:r>
            <a:r>
              <a:rPr lang="en-US" altLang="zh-CN" sz="32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non-preemptive</a:t>
            </a:r>
          </a:p>
          <a:p>
            <a:pPr marL="1061236" lvl="1" indent="-489736">
              <a:defRPr/>
            </a:pPr>
            <a:r>
              <a:rPr lang="en-US" altLang="zh-CN" sz="32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preemptive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" y="3729673"/>
            <a:ext cx="10530840" cy="43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8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369888"/>
            <a:ext cx="11544300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Scheduling Criteria</a:t>
            </a:r>
            <a:r>
              <a:rPr lang="zh-CN" altLang="en-US" dirty="0">
                <a:ea typeface="MS PGothic" charset="-128"/>
              </a:rPr>
              <a:t>（准则）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662113"/>
            <a:ext cx="11456988" cy="4738687"/>
          </a:xfrm>
        </p:spPr>
        <p:txBody>
          <a:bodyPr/>
          <a:lstStyle/>
          <a:p>
            <a:r>
              <a:rPr lang="en-US" altLang="zh-CN" sz="2800" b="1" dirty="0">
                <a:ea typeface="MS PGothic" charset="-128"/>
              </a:rPr>
              <a:t>CPU utilization</a:t>
            </a:r>
            <a:r>
              <a:rPr lang="zh-CN" altLang="en-US" sz="2800" b="1" dirty="0">
                <a:ea typeface="MS PGothic" charset="-128"/>
              </a:rPr>
              <a:t>（使用率）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– keep the CPU as busy as possible</a:t>
            </a:r>
          </a:p>
          <a:p>
            <a:r>
              <a:rPr lang="en-US" altLang="zh-CN" sz="2800" b="1" dirty="0">
                <a:ea typeface="MS PGothic" charset="-128"/>
              </a:rPr>
              <a:t>Throughput</a:t>
            </a:r>
            <a:r>
              <a:rPr lang="en-US" altLang="zh-CN" sz="2800" dirty="0">
                <a:ea typeface="MS PGothic" charset="-128"/>
              </a:rPr>
              <a:t> – number of processes that complete their execution per time unit</a:t>
            </a:r>
          </a:p>
          <a:p>
            <a:r>
              <a:rPr lang="en-US" altLang="zh-CN" sz="2800" b="1" dirty="0">
                <a:ea typeface="MS PGothic" charset="-128"/>
              </a:rPr>
              <a:t>Turnaround time</a:t>
            </a:r>
            <a:r>
              <a:rPr lang="zh-CN" altLang="en-US" sz="2800" b="1" dirty="0">
                <a:ea typeface="MS PGothic" charset="-128"/>
              </a:rPr>
              <a:t>（周转时间）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– amount of time to execute a particular process</a:t>
            </a:r>
            <a:r>
              <a:rPr lang="zh-CN" altLang="en-US" sz="2800" dirty="0">
                <a:ea typeface="MS PGothic" charset="-128"/>
              </a:rPr>
              <a:t>（进程运行完毕时间 </a:t>
            </a:r>
            <a:r>
              <a:rPr lang="en-US" altLang="zh-CN" sz="2800" dirty="0">
                <a:ea typeface="MS PGothic" charset="-128"/>
              </a:rPr>
              <a:t>- </a:t>
            </a:r>
            <a:r>
              <a:rPr lang="zh-CN" altLang="en-US" sz="2800" dirty="0">
                <a:ea typeface="MS PGothic" charset="-128"/>
              </a:rPr>
              <a:t>进程到达时间）（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including the waiting time</a:t>
            </a:r>
            <a:r>
              <a:rPr lang="zh-CN" altLang="en-US" sz="2800" dirty="0">
                <a:ea typeface="MS PGothic" charset="-128"/>
              </a:rPr>
              <a:t>）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Waiting time </a:t>
            </a:r>
            <a:r>
              <a:rPr lang="en-US" altLang="zh-CN" sz="2800" dirty="0">
                <a:ea typeface="MS PGothic" charset="-128"/>
              </a:rPr>
              <a:t>– amount of time a process has been waiting in the system</a:t>
            </a:r>
            <a:r>
              <a:rPr lang="zh-CN" altLang="en-US" sz="2800" dirty="0">
                <a:ea typeface="MS PGothic" charset="-128"/>
              </a:rPr>
              <a:t> （进程运行完毕时间 </a:t>
            </a:r>
            <a:r>
              <a:rPr lang="en-US" altLang="zh-CN" sz="2800" dirty="0">
                <a:ea typeface="MS PGothic" charset="-128"/>
              </a:rPr>
              <a:t>- </a:t>
            </a:r>
            <a:r>
              <a:rPr lang="zh-CN" altLang="en-US" sz="2800" dirty="0">
                <a:ea typeface="MS PGothic" charset="-128"/>
              </a:rPr>
              <a:t>进程到达时间 </a:t>
            </a:r>
            <a:r>
              <a:rPr lang="en-US" altLang="zh-CN" sz="2800" dirty="0">
                <a:ea typeface="MS PGothic" charset="-128"/>
              </a:rPr>
              <a:t>– </a:t>
            </a:r>
            <a:r>
              <a:rPr lang="zh-CN" altLang="en-US" sz="2800" dirty="0">
                <a:ea typeface="MS PGothic" charset="-128"/>
              </a:rPr>
              <a:t>进程真正在运行的用时）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Response time </a:t>
            </a:r>
            <a:r>
              <a:rPr lang="en-US" altLang="zh-CN" sz="2800" dirty="0">
                <a:ea typeface="MS PGothic" charset="-128"/>
              </a:rPr>
              <a:t>– amount of time it takes from when a request was submitted until the first response is produced</a:t>
            </a:r>
            <a:r>
              <a:rPr lang="zh-CN" altLang="en-US" sz="2800" dirty="0">
                <a:ea typeface="MS PGothic" charset="-128"/>
              </a:rPr>
              <a:t>（从提交请求到第一响应的时间）</a:t>
            </a:r>
            <a:endParaRPr lang="en-US" altLang="zh-CN" sz="28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1301"/>
              </p:ext>
            </p:extLst>
          </p:nvPr>
        </p:nvGraphicFramePr>
        <p:xfrm>
          <a:off x="1485900" y="7271657"/>
          <a:ext cx="1072787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2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2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2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27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2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72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27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3029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0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椭圆 1">
            <a:extLst>
              <a:ext uri="{FF2B5EF4-FFF2-40B4-BE49-F238E27FC236}">
                <a16:creationId xmlns:a16="http://schemas.microsoft.com/office/drawing/2014/main" id="{BAF4CEB9-DA10-C661-E75A-50650A4C58E7}"/>
              </a:ext>
            </a:extLst>
          </p:cNvPr>
          <p:cNvSpPr/>
          <p:nvPr/>
        </p:nvSpPr>
        <p:spPr bwMode="auto">
          <a:xfrm>
            <a:off x="393290" y="108155"/>
            <a:ext cx="1828800" cy="1425677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369888"/>
            <a:ext cx="11544300" cy="76835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Scheduling Algorithm Optimization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0939" y="1621114"/>
            <a:ext cx="11026775" cy="6608486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Max CPU utilization</a:t>
            </a:r>
          </a:p>
          <a:p>
            <a:r>
              <a:rPr lang="en-US" altLang="zh-CN" sz="3200" dirty="0">
                <a:ea typeface="MS PGothic" charset="-128"/>
              </a:rPr>
              <a:t>Max throughput</a:t>
            </a:r>
          </a:p>
          <a:p>
            <a:r>
              <a:rPr lang="en-US" altLang="zh-CN" sz="3200" dirty="0">
                <a:ea typeface="MS PGothic" charset="-128"/>
              </a:rPr>
              <a:t>Min turnaround time </a:t>
            </a:r>
          </a:p>
          <a:p>
            <a:r>
              <a:rPr lang="en-US" altLang="zh-CN" sz="3200" dirty="0">
                <a:ea typeface="MS PGothic" charset="-128"/>
              </a:rPr>
              <a:t>Min waiting time </a:t>
            </a:r>
          </a:p>
          <a:p>
            <a:r>
              <a:rPr lang="en-US" altLang="zh-CN" sz="3200" dirty="0">
                <a:ea typeface="MS PGothic" charset="-128"/>
              </a:rPr>
              <a:t>Min response time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Optimize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Average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Maximum/minimum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Variance</a:t>
            </a:r>
          </a:p>
          <a:p>
            <a:pPr lvl="1"/>
            <a:endParaRPr lang="en-US" altLang="zh-CN" sz="32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Scheduling Algorithms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9675" y="1507489"/>
            <a:ext cx="12344400" cy="7369811"/>
          </a:xfrm>
        </p:spPr>
        <p:txBody>
          <a:bodyPr/>
          <a:lstStyle/>
          <a:p>
            <a:r>
              <a:rPr lang="en-US" altLang="zh-CN" sz="3200" dirty="0"/>
              <a:t>One CPU burst, no I/O </a:t>
            </a:r>
            <a:r>
              <a:rPr lang="en-US" altLang="zh-CN" sz="3200" dirty="0">
                <a:solidFill>
                  <a:srgbClr val="0070C0"/>
                </a:solidFill>
              </a:rPr>
              <a:t>(treat each CPU burst as independent)</a:t>
            </a:r>
          </a:p>
          <a:p>
            <a:pPr marL="0" indent="0">
              <a:buNone/>
            </a:pPr>
            <a:endParaRPr lang="zh-CN" altLang="en-US" sz="3200" dirty="0"/>
          </a:p>
          <a:p>
            <a:r>
              <a:rPr kumimoji="1" lang="en-US" altLang="zh-CN" sz="3200" dirty="0"/>
              <a:t>Arrive</a:t>
            </a:r>
            <a:r>
              <a:rPr lang="zh-CN" altLang="en-US" sz="3200" dirty="0"/>
              <a:t> </a:t>
            </a:r>
            <a:r>
              <a:rPr lang="en-US" altLang="zh-CN" sz="3200" dirty="0"/>
              <a:t>at</a:t>
            </a:r>
            <a:r>
              <a:rPr lang="zh-CN" altLang="en-US" sz="3200" dirty="0"/>
              <a:t> </a:t>
            </a:r>
            <a:r>
              <a:rPr lang="en-US" altLang="zh-CN" sz="3200" dirty="0"/>
              <a:t>time</a:t>
            </a:r>
            <a:r>
              <a:rPr lang="zh-CN" altLang="en-US" sz="3200" dirty="0"/>
              <a:t> </a:t>
            </a:r>
            <a:r>
              <a:rPr lang="en-US" altLang="zh-CN" sz="3200" dirty="0"/>
              <a:t>0</a:t>
            </a:r>
            <a:endParaRPr kumimoji="1" lang="en-US" altLang="zh-CN" sz="3200" dirty="0"/>
          </a:p>
          <a:p>
            <a:r>
              <a:rPr lang="en-US" altLang="zh-CN" sz="3200" dirty="0"/>
              <a:t>Average waiting time</a:t>
            </a:r>
            <a:endParaRPr kumimoji="1"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>
                <a:solidFill>
                  <a:srgbClr val="FF0000"/>
                </a:solidFill>
              </a:rPr>
              <a:t>Algorithms</a:t>
            </a:r>
          </a:p>
          <a:p>
            <a:pPr lvl="1"/>
            <a:r>
              <a:rPr kumimoji="1" lang="en-US" altLang="zh-CN" sz="2800" dirty="0"/>
              <a:t>FCFS (first come first served)</a:t>
            </a:r>
            <a:endParaRPr lang="en-US" altLang="zh-CN" sz="2800" dirty="0"/>
          </a:p>
          <a:p>
            <a:pPr lvl="1"/>
            <a:r>
              <a:rPr kumimoji="1" lang="en-US" altLang="zh-CN" sz="2800" dirty="0"/>
              <a:t>SJF (shortest job first), SRTF (shortest remaining time first)</a:t>
            </a:r>
            <a:endParaRPr lang="en-US" altLang="zh-CN" sz="2800" dirty="0"/>
          </a:p>
          <a:p>
            <a:pPr lvl="1"/>
            <a:r>
              <a:rPr kumimoji="1" lang="en-US" altLang="zh-CN" sz="2800" dirty="0"/>
              <a:t>PRI (priority)</a:t>
            </a:r>
            <a:endParaRPr lang="en-US" altLang="zh-CN" sz="2800" dirty="0"/>
          </a:p>
          <a:p>
            <a:pPr lvl="1"/>
            <a:r>
              <a:rPr kumimoji="1" lang="en-US" altLang="zh-CN" sz="2800" dirty="0"/>
              <a:t>RR (round robin)</a:t>
            </a:r>
            <a:endParaRPr lang="en-US" altLang="zh-CN" sz="2800" dirty="0"/>
          </a:p>
          <a:p>
            <a:pPr lvl="1"/>
            <a:r>
              <a:rPr kumimoji="1" lang="en-US" altLang="zh-CN" sz="2800" dirty="0"/>
              <a:t>MQ (multi-level queue)</a:t>
            </a:r>
          </a:p>
          <a:p>
            <a:r>
              <a:rPr kumimoji="1" lang="en-US" altLang="zh-CN" sz="2800" dirty="0">
                <a:solidFill>
                  <a:srgbClr val="FF0000"/>
                </a:solidFill>
              </a:rPr>
              <a:t>RT (real time): </a:t>
            </a:r>
            <a:r>
              <a:rPr kumimoji="1" lang="en-US" altLang="zh-CN" sz="2800" dirty="0">
                <a:solidFill>
                  <a:srgbClr val="00B0F0"/>
                </a:solidFill>
              </a:rPr>
              <a:t>RM (rate monotonic), EDF (earliest deadline first)</a:t>
            </a:r>
          </a:p>
          <a:p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97D436-5566-407E-9782-2159674B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8" t="2128" b="91122"/>
          <a:stretch/>
        </p:blipFill>
        <p:spPr>
          <a:xfrm>
            <a:off x="2430780" y="2254250"/>
            <a:ext cx="9898380" cy="3513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A00599-F72F-4413-B603-CFE3120C973B}"/>
              </a:ext>
            </a:extLst>
          </p:cNvPr>
          <p:cNvSpPr/>
          <p:nvPr/>
        </p:nvSpPr>
        <p:spPr bwMode="auto">
          <a:xfrm>
            <a:off x="9334500" y="2522220"/>
            <a:ext cx="35814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6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533400"/>
            <a:ext cx="12006263" cy="6096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First-Come, First-Served (FCFS) Scheduling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929" y="1400783"/>
            <a:ext cx="13025234" cy="7003915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	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Suppose that the processes arrive in the order: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 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The </a:t>
            </a:r>
            <a:r>
              <a:rPr lang="en-US" altLang="zh-CN" sz="2400" b="1" dirty="0">
                <a:solidFill>
                  <a:srgbClr val="0070C0"/>
                </a:solidFill>
                <a:ea typeface="MS PGothic" charset="-128"/>
              </a:rPr>
              <a:t>Gantt Chart </a:t>
            </a:r>
            <a:r>
              <a:rPr lang="en-US" altLang="zh-CN" sz="2400" dirty="0">
                <a:ea typeface="MS PGothic" charset="-128"/>
              </a:rPr>
              <a:t>for the schedule is:</a:t>
            </a:r>
            <a:br>
              <a:rPr lang="en-US" altLang="zh-CN" sz="2400" dirty="0">
                <a:ea typeface="MS PGothic" charset="-128"/>
              </a:rPr>
            </a:br>
            <a:br>
              <a:rPr lang="en-US" altLang="zh-CN" sz="2400" dirty="0">
                <a:ea typeface="MS PGothic" charset="-128"/>
              </a:rPr>
            </a:b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Waiting time for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 = 0;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 = 24;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 </a:t>
            </a:r>
            <a:r>
              <a:rPr lang="en-US" altLang="zh-CN" sz="2400" dirty="0">
                <a:ea typeface="MS PGothic" charset="-128"/>
              </a:rPr>
              <a:t>= 27</a:t>
            </a:r>
          </a:p>
          <a:p>
            <a:pPr>
              <a:lnSpc>
                <a:spcPct val="90000"/>
              </a:lnSpc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Average waiting time:  (0 + 24 + 27)/3 = 17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41" y="1400783"/>
            <a:ext cx="5185967" cy="3073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70" y="5486401"/>
            <a:ext cx="11204991" cy="14600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2"/>
              <a:buNone/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Suppose that the processes arrive in the order:</a:t>
            </a:r>
          </a:p>
          <a:p>
            <a:pPr>
              <a:buFont typeface="Monotype Sorts" charset="2"/>
              <a:buNone/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		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</a:t>
            </a: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The Gantt chart for the schedule is:</a:t>
            </a:r>
            <a:br>
              <a:rPr lang="en-US" altLang="zh-CN" sz="2400" dirty="0">
                <a:ea typeface="MS PGothic" charset="-128"/>
              </a:rPr>
            </a:b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 marL="0" indent="0">
              <a:buNone/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Waiting time for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 </a:t>
            </a:r>
            <a:r>
              <a:rPr lang="en-US" altLang="zh-CN" sz="2400" i="1" dirty="0">
                <a:ea typeface="MS PGothic" charset="-128"/>
              </a:rPr>
              <a:t>=</a:t>
            </a:r>
            <a:r>
              <a:rPr lang="en-US" altLang="zh-CN" sz="2400" dirty="0">
                <a:ea typeface="MS PGothic" charset="-128"/>
              </a:rPr>
              <a:t> 6</a:t>
            </a:r>
            <a:r>
              <a:rPr lang="en-US" altLang="zh-CN" sz="2400" i="1" dirty="0">
                <a:ea typeface="MS PGothic" charset="-128"/>
              </a:rPr>
              <a:t>;</a:t>
            </a:r>
            <a:r>
              <a:rPr lang="en-US" altLang="zh-CN" sz="2400" i="1" baseline="-25000" dirty="0">
                <a:ea typeface="MS PGothic" charset="-128"/>
              </a:rPr>
              <a:t>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= 0</a:t>
            </a:r>
            <a:r>
              <a:rPr lang="en-US" altLang="zh-CN" sz="2400" i="1" baseline="-25000" dirty="0">
                <a:ea typeface="MS PGothic" charset="-128"/>
              </a:rPr>
              <a:t>;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 </a:t>
            </a:r>
            <a:r>
              <a:rPr lang="en-US" altLang="zh-CN" sz="2400" i="1" dirty="0">
                <a:ea typeface="MS PGothic" charset="-128"/>
              </a:rPr>
              <a:t>= </a:t>
            </a:r>
            <a:r>
              <a:rPr lang="en-US" altLang="zh-CN" sz="2400" dirty="0">
                <a:ea typeface="MS PGothic" charset="-128"/>
              </a:rPr>
              <a:t>3</a:t>
            </a:r>
            <a:endParaRPr lang="en-US" altLang="zh-CN" sz="2400" i="1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Average waiting time:   (6 + 0 + 3)/3 = 3</a:t>
            </a: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Much better than previous case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3677055"/>
            <a:ext cx="12494638" cy="16537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5213350" algn="ctr"/>
              </a:tabLst>
            </a:pP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Convoy effect </a:t>
            </a:r>
            <a:r>
              <a:rPr lang="en-US" altLang="zh-CN" sz="2400" dirty="0">
                <a:ea typeface="MS PGothic" charset="-128"/>
              </a:rPr>
              <a:t>- short process behind long process</a:t>
            </a:r>
          </a:p>
          <a:p>
            <a:pPr lvl="1"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Consider one CPU-bound and many I/O-bound processes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42" y="2697548"/>
            <a:ext cx="11204991" cy="14600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840" y="4409770"/>
            <a:ext cx="6873594" cy="43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Shortest-Job-First (SJF) Scheduling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352213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Associate with each process the length of its CPU burst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Use these lengths to schedule the process with the shortest time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SJF is optimal – gives minimum average waiting time for a given set of processes</a:t>
            </a: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The difficulty </a:t>
            </a:r>
            <a:r>
              <a:rPr lang="en-US" altLang="zh-CN" sz="2800" dirty="0">
                <a:ea typeface="MS PGothic" charset="-128"/>
              </a:rPr>
              <a:t>is knowing the length of the next CPU request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Could ask the user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SJF</a:t>
            </a:r>
          </a:p>
        </p:txBody>
      </p:sp>
      <p:sp>
        <p:nvSpPr>
          <p:cNvPr id="15363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1170765" y="1625194"/>
            <a:ext cx="12344400" cy="6947305"/>
          </a:xfrm>
          <a:noFill/>
        </p:spPr>
        <p:txBody>
          <a:bodyPr/>
          <a:lstStyle/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r>
              <a:rPr lang="en-US" altLang="zh-CN" dirty="0">
                <a:ea typeface="MS PGothic" charset="-128"/>
              </a:rPr>
              <a:t>	</a:t>
            </a: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 marL="0" indent="0"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r>
              <a:rPr lang="en-US" altLang="zh-CN" sz="2800" dirty="0">
                <a:ea typeface="MS PGothic" charset="-128"/>
              </a:rPr>
              <a:t>Average waiting time = (3 + 16 + 9 + 0) / 4 = 7</a:t>
            </a:r>
            <a:endParaRPr lang="en-US" altLang="zh-CN" sz="2800" i="1" baseline="-25000" dirty="0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05" y="1450097"/>
            <a:ext cx="12547790" cy="5705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5:  Process Scheduling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662113"/>
            <a:ext cx="11004550" cy="5030787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Basic Concepts</a:t>
            </a:r>
          </a:p>
          <a:p>
            <a:r>
              <a:rPr lang="en-US" altLang="zh-CN" sz="3200" dirty="0">
                <a:ea typeface="MS PGothic" charset="-128"/>
              </a:rPr>
              <a:t>When does scheduling happen?</a:t>
            </a:r>
          </a:p>
          <a:p>
            <a:r>
              <a:rPr lang="en-US" altLang="zh-CN" sz="3200" dirty="0">
                <a:ea typeface="MS PGothic" charset="-128"/>
              </a:rPr>
              <a:t>Scheduling Criteria </a:t>
            </a:r>
          </a:p>
          <a:p>
            <a:r>
              <a:rPr lang="en-US" altLang="zh-CN" sz="3200" dirty="0">
                <a:ea typeface="MS PGothic" charset="-128"/>
              </a:rPr>
              <a:t>Scheduling Algorithms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D663D-0CFD-4F37-8966-6F3ED6FA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 the Assumptions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B0E0B-74CF-4596-9910-EAA1A119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/>
              <a:t>The processes </a:t>
            </a:r>
            <a:r>
              <a:rPr lang="en-US" altLang="zh-CN" sz="3600" dirty="0">
                <a:solidFill>
                  <a:srgbClr val="0070C0"/>
                </a:solidFill>
              </a:rPr>
              <a:t>do not </a:t>
            </a:r>
            <a:r>
              <a:rPr lang="en-US" altLang="zh-CN" sz="3600" dirty="0"/>
              <a:t>arrive at the same time</a:t>
            </a:r>
          </a:p>
          <a:p>
            <a:pPr lvl="1"/>
            <a:r>
              <a:rPr lang="en-US" altLang="zh-CN" sz="3200" dirty="0">
                <a:solidFill>
                  <a:srgbClr val="FF0000"/>
                </a:solidFill>
              </a:rPr>
              <a:t>Preemptive</a:t>
            </a:r>
            <a:r>
              <a:rPr lang="en-US" altLang="zh-CN" sz="3200" dirty="0"/>
              <a:t> or non-preemptive</a:t>
            </a:r>
            <a:r>
              <a:rPr lang="zh-CN" altLang="en-US" sz="3200" dirty="0"/>
              <a:t>（是否抢占，两种算法）</a:t>
            </a:r>
            <a:r>
              <a:rPr lang="en-US" altLang="zh-CN" sz="3200" dirty="0"/>
              <a:t>?</a:t>
            </a:r>
          </a:p>
          <a:p>
            <a:pPr lvl="1"/>
            <a:r>
              <a:rPr lang="zh-CN" altLang="en-US" sz="3200" dirty="0"/>
              <a:t>抢占的</a:t>
            </a:r>
            <a:r>
              <a:rPr lang="en-US" altLang="zh-CN" sz="3200" dirty="0"/>
              <a:t>SJF</a:t>
            </a:r>
            <a:r>
              <a:rPr lang="zh-CN" altLang="en-US" sz="3200" dirty="0"/>
              <a:t>： </a:t>
            </a:r>
            <a:r>
              <a:rPr lang="en-US" altLang="zh-CN" sz="3200" dirty="0"/>
              <a:t>shortest-remaining-time-first </a:t>
            </a:r>
            <a:r>
              <a:rPr lang="en-US" altLang="zh-CN" sz="3200" dirty="0">
                <a:solidFill>
                  <a:srgbClr val="0070C0"/>
                </a:solidFill>
              </a:rPr>
              <a:t>(SRTF)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7F4F05-5955-4C75-A7A3-D5479D2B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919" y="4302804"/>
            <a:ext cx="8486428" cy="21277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38A2D8-3BA6-4027-B73B-2BE6DEEB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848" y="6514684"/>
            <a:ext cx="11389219" cy="14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Priority Scheduling: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low number higher priority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71288" cy="64135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A priority number (integer) is associated with each process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42" y="2286000"/>
            <a:ext cx="5808232" cy="3253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461" y="5821536"/>
            <a:ext cx="10278085" cy="23021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71288" cy="402463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The CPU is allocated to the process with the highest priority (smallest integer </a:t>
            </a:r>
            <a:r>
              <a:rPr lang="en-US" altLang="zh-CN" sz="2800" dirty="0">
                <a:ea typeface="MS PGothic" charset="-128"/>
                <a:sym typeface="Symbol" charset="2"/>
              </a:rPr>
              <a:t> highest priority)</a:t>
            </a: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Preemptive or </a:t>
            </a:r>
            <a:r>
              <a:rPr lang="en-US" altLang="zh-CN" sz="2800" dirty="0">
                <a:ea typeface="MS PGothic" charset="-128"/>
              </a:rPr>
              <a:t>Non-preemptive(</a:t>
            </a:r>
            <a:r>
              <a:rPr lang="zh-CN" altLang="en-US" sz="2800" dirty="0">
                <a:ea typeface="MS PGothic" charset="-128"/>
              </a:rPr>
              <a:t>可以是抢占或非抢占</a:t>
            </a:r>
            <a:r>
              <a:rPr lang="en-US" altLang="zh-CN" sz="2800" dirty="0">
                <a:ea typeface="MS PGothic" charset="-128"/>
              </a:rPr>
              <a:t>)</a:t>
            </a:r>
          </a:p>
          <a:p>
            <a:r>
              <a:rPr lang="en-US" altLang="zh-CN" sz="2800" dirty="0">
                <a:ea typeface="MS PGothic" charset="-128"/>
              </a:rPr>
              <a:t>Problem </a:t>
            </a:r>
            <a:r>
              <a:rPr lang="en-US" altLang="zh-CN" sz="2800" dirty="0">
                <a:ea typeface="MS PGothic" charset="-128"/>
                <a:sym typeface="Symbol" charset="2"/>
              </a:rPr>
              <a:t>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Starvation</a:t>
            </a:r>
            <a:r>
              <a:rPr lang="en-US" altLang="zh-CN" sz="2800" b="1" dirty="0">
                <a:ea typeface="MS PGothic" charset="-128"/>
                <a:sym typeface="Symbol" charset="2"/>
              </a:rPr>
              <a:t> </a:t>
            </a:r>
            <a:r>
              <a:rPr lang="en-US" altLang="zh-CN" sz="2800" dirty="0">
                <a:ea typeface="MS PGothic" charset="-128"/>
                <a:sym typeface="Symbol" charset="2"/>
              </a:rPr>
              <a:t>– low priority processes may never execute</a:t>
            </a:r>
          </a:p>
          <a:p>
            <a:r>
              <a:rPr lang="en-US" altLang="zh-CN" sz="2800" dirty="0">
                <a:ea typeface="MS PGothic" charset="-128"/>
                <a:sym typeface="Symbol" charset="2"/>
              </a:rPr>
              <a:t>Solution 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Aging</a:t>
            </a:r>
            <a:r>
              <a:rPr lang="zh-CN" altLang="en-US" sz="28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（老化）</a:t>
            </a:r>
            <a:r>
              <a:rPr lang="en-US" altLang="zh-CN" sz="2800" b="1" dirty="0">
                <a:ea typeface="MS PGothic" charset="-128"/>
                <a:sym typeface="Symbol" charset="2"/>
              </a:rPr>
              <a:t> </a:t>
            </a:r>
            <a:r>
              <a:rPr lang="en-US" altLang="zh-CN" sz="2800" dirty="0">
                <a:ea typeface="MS PGothic" charset="-128"/>
                <a:sym typeface="Symbol" charset="2"/>
              </a:rPr>
              <a:t>– as time progresses increase the priority of the process</a:t>
            </a:r>
          </a:p>
          <a:p>
            <a:pPr>
              <a:buFont typeface="Monotype Sorts" charset="2"/>
              <a:buNone/>
            </a:pPr>
            <a:endParaRPr lang="en-US" altLang="zh-CN" b="1" dirty="0">
              <a:solidFill>
                <a:srgbClr val="3366FF"/>
              </a:solidFill>
              <a:ea typeface="MS PGothic" charset="-128"/>
              <a:sym typeface="Symbol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4809" y="6175692"/>
            <a:ext cx="8161020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itka Text Semibold" pitchFamily="2" charset="0"/>
                <a:ea typeface="MS PGothic" pitchFamily="34" charset="-128"/>
                <a:cs typeface="ＭＳ Ｐゴシック" charset="-128"/>
              </a:rPr>
              <a:t>Rumor has it that when they shut down the IBM 7094 at MIT in 1973, they found a low-priority process that had been submitted in 1967 and had not yet been run.</a:t>
            </a:r>
            <a:endParaRPr lang="zh-CN" altLang="zh-CN" sz="2400" dirty="0"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0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62138"/>
            <a:ext cx="11553825" cy="5978525"/>
          </a:xfrm>
        </p:spPr>
        <p:txBody>
          <a:bodyPr/>
          <a:lstStyle/>
          <a:p>
            <a:pPr algn="just"/>
            <a:r>
              <a:rPr lang="en-US" altLang="zh-CN" sz="3200" dirty="0">
                <a:ea typeface="MS PGothic" charset="-128"/>
              </a:rPr>
              <a:t>Each process gets a small unit of CPU time (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time</a:t>
            </a:r>
            <a:r>
              <a:rPr lang="en-US" altLang="zh-CN" sz="3200" b="1" dirty="0">
                <a:ea typeface="MS PGothic" charset="-128"/>
              </a:rPr>
              <a:t> 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quantum / slice,</a:t>
            </a:r>
            <a:r>
              <a:rPr lang="en-US" altLang="zh-CN" sz="3200" b="1" dirty="0">
                <a:ea typeface="MS PGothic" charset="-128"/>
              </a:rPr>
              <a:t> </a:t>
            </a:r>
            <a:r>
              <a:rPr lang="en-US" altLang="zh-CN" sz="3200" i="1" dirty="0">
                <a:ea typeface="MS PGothic" charset="-128"/>
              </a:rPr>
              <a:t>q</a:t>
            </a:r>
            <a:r>
              <a:rPr lang="en-US" altLang="zh-CN" sz="3200" dirty="0">
                <a:ea typeface="MS PGothic" charset="-128"/>
              </a:rPr>
              <a:t>), usually 10-100 milliseconds.  After this time has elapsed, the process is 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preempted</a:t>
            </a:r>
            <a:r>
              <a:rPr lang="en-US" altLang="zh-CN" sz="3200" dirty="0">
                <a:ea typeface="MS PGothic" charset="-128"/>
              </a:rPr>
              <a:t> and added to the end of the ready queue.</a:t>
            </a: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Timer 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interrupts</a:t>
            </a:r>
            <a:r>
              <a:rPr lang="en-US" altLang="zh-CN" sz="3200" dirty="0">
                <a:ea typeface="MS PGothic" charset="-128"/>
              </a:rPr>
              <a:t> every quantum to schedule next process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5400"/>
            <a:ext cx="12082463" cy="1125538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RR with Time Quantum = 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262" y="1907972"/>
            <a:ext cx="5117602" cy="2529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6" y="4926330"/>
            <a:ext cx="13179744" cy="349324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Performance of RR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62138"/>
            <a:ext cx="11553825" cy="5978525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Performance</a:t>
            </a:r>
          </a:p>
          <a:p>
            <a:pPr lvl="1">
              <a:lnSpc>
                <a:spcPct val="90000"/>
              </a:lnSpc>
              <a:tabLst>
                <a:tab pos="3171825" algn="ctr"/>
                <a:tab pos="5707063" algn="ctr"/>
              </a:tabLst>
            </a:pPr>
            <a:r>
              <a:rPr lang="en-US" altLang="zh-CN" sz="2800" dirty="0">
                <a:ea typeface="MS PGothic" charset="-128"/>
              </a:rPr>
              <a:t>Typically,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higher average turnaround(</a:t>
            </a:r>
            <a:r>
              <a:rPr lang="zh-CN" altLang="en-US" sz="2800" b="1" dirty="0">
                <a:solidFill>
                  <a:srgbClr val="FF0000"/>
                </a:solidFill>
                <a:ea typeface="MS PGothic" charset="-128"/>
              </a:rPr>
              <a:t>与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time slice</a:t>
            </a:r>
            <a:r>
              <a:rPr lang="zh-CN" altLang="en-US" sz="2800" b="1" dirty="0">
                <a:solidFill>
                  <a:srgbClr val="FF0000"/>
                </a:solidFill>
                <a:ea typeface="MS PGothic" charset="-128"/>
              </a:rPr>
              <a:t>有关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) </a:t>
            </a:r>
            <a:r>
              <a:rPr lang="en-US" altLang="zh-CN" sz="2800" dirty="0">
                <a:ea typeface="MS PGothic" charset="-128"/>
              </a:rPr>
              <a:t>than SJF, but better </a:t>
            </a:r>
            <a:r>
              <a:rPr lang="en-US" altLang="zh-CN" sz="2800" b="1" i="1" dirty="0">
                <a:solidFill>
                  <a:srgbClr val="FF0000"/>
                </a:solidFill>
                <a:ea typeface="MS PGothic" charset="-128"/>
              </a:rPr>
              <a:t>response</a:t>
            </a:r>
            <a:endParaRPr lang="en-US" altLang="zh-CN" sz="2800" dirty="0">
              <a:solidFill>
                <a:srgbClr val="FF0000"/>
              </a:solidFill>
              <a:ea typeface="MS PGothic" charset="-128"/>
            </a:endParaRPr>
          </a:p>
          <a:p>
            <a:pPr lvl="1"/>
            <a:r>
              <a:rPr lang="en-US" altLang="zh-CN" sz="2800" i="1" dirty="0">
                <a:solidFill>
                  <a:srgbClr val="00B0F0"/>
                </a:solidFill>
                <a:ea typeface="MS PGothic" charset="-128"/>
              </a:rPr>
              <a:t>q</a:t>
            </a:r>
            <a:r>
              <a:rPr lang="en-US" altLang="zh-CN" sz="2800" dirty="0">
                <a:ea typeface="MS PGothic" charset="-128"/>
              </a:rPr>
              <a:t> large </a:t>
            </a:r>
            <a:r>
              <a:rPr lang="en-US" altLang="zh-CN" sz="2800" dirty="0">
                <a:ea typeface="MS PGothic" charset="-128"/>
                <a:sym typeface="Symbol" charset="2"/>
              </a:rPr>
              <a:t> FCFS</a:t>
            </a:r>
          </a:p>
          <a:p>
            <a:pPr lvl="1"/>
            <a:r>
              <a:rPr lang="en-US" altLang="zh-CN" sz="2800" i="1" dirty="0">
                <a:solidFill>
                  <a:srgbClr val="00B0F0"/>
                </a:solidFill>
                <a:ea typeface="MS PGothic" charset="-128"/>
                <a:sym typeface="Symbol" charset="2"/>
              </a:rPr>
              <a:t>q</a:t>
            </a:r>
            <a:r>
              <a:rPr lang="en-US" altLang="zh-CN" sz="2800" i="1" dirty="0">
                <a:ea typeface="MS PGothic" charset="-128"/>
                <a:sym typeface="Symbol" charset="2"/>
              </a:rPr>
              <a:t> </a:t>
            </a:r>
            <a:r>
              <a:rPr lang="en-US" altLang="zh-CN" sz="2800" dirty="0">
                <a:ea typeface="MS PGothic" charset="-128"/>
                <a:sym typeface="Symbol" charset="2"/>
              </a:rPr>
              <a:t>small</a:t>
            </a:r>
            <a:r>
              <a:rPr lang="zh-CN" altLang="en-US" sz="2800" dirty="0">
                <a:ea typeface="MS PGothic" charset="-128"/>
                <a:sym typeface="Symbol" charset="2"/>
              </a:rPr>
              <a:t>（</a:t>
            </a:r>
            <a:r>
              <a:rPr lang="en-US" altLang="zh-CN" sz="2800" dirty="0">
                <a:ea typeface="MS PGothic" charset="-128"/>
                <a:sym typeface="Symbol" charset="2"/>
              </a:rPr>
              <a:t>1ms</a:t>
            </a:r>
            <a:r>
              <a:rPr lang="zh-CN" altLang="en-US" sz="2800" dirty="0">
                <a:ea typeface="MS PGothic" charset="-128"/>
                <a:sym typeface="Symbol" charset="2"/>
              </a:rPr>
              <a:t>）</a:t>
            </a:r>
            <a:r>
              <a:rPr lang="en-US" altLang="zh-CN" sz="2800" dirty="0">
                <a:ea typeface="MS PGothic" charset="-128"/>
                <a:sym typeface="Symbol" charset="2"/>
              </a:rPr>
              <a:t>  </a:t>
            </a:r>
            <a:r>
              <a:rPr lang="en-US" altLang="zh-CN" sz="2800" i="1" dirty="0">
                <a:solidFill>
                  <a:srgbClr val="00B0F0"/>
                </a:solidFill>
                <a:ea typeface="MS PGothic" charset="-128"/>
                <a:sym typeface="Symbol" charset="2"/>
              </a:rPr>
              <a:t>q </a:t>
            </a:r>
            <a:r>
              <a:rPr lang="en-US" altLang="zh-CN" sz="2800" dirty="0">
                <a:ea typeface="MS PGothic" charset="-128"/>
                <a:sym typeface="Symbol" charset="2"/>
              </a:rPr>
              <a:t>must be large with respect to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context switch</a:t>
            </a:r>
            <a:r>
              <a:rPr lang="en-US" altLang="zh-CN" sz="2800" dirty="0">
                <a:ea typeface="MS PGothic" charset="-128"/>
                <a:sym typeface="Symbol" charset="2"/>
              </a:rPr>
              <a:t>, otherwise overhead is too high</a:t>
            </a:r>
          </a:p>
          <a:p>
            <a:pPr lvl="1"/>
            <a:r>
              <a:rPr lang="en-US" altLang="zh-CN" sz="2800" i="1" dirty="0">
                <a:solidFill>
                  <a:srgbClr val="00B0F0"/>
                </a:solidFill>
                <a:ea typeface="MS PGothic" charset="-128"/>
              </a:rPr>
              <a:t>q</a:t>
            </a:r>
            <a:r>
              <a:rPr lang="en-US" altLang="zh-CN" sz="2800" dirty="0">
                <a:ea typeface="MS PGothic" charset="-128"/>
              </a:rPr>
              <a:t> usually 10ms to 100ms, context switch &lt; 10 us</a:t>
            </a:r>
          </a:p>
          <a:p>
            <a:pPr lvl="1"/>
            <a:r>
              <a:rPr lang="en-US" altLang="zh-CN" sz="2800" dirty="0"/>
              <a:t>Rule of thumb: 80% of CPU bursts should be shorter than q</a:t>
            </a:r>
          </a:p>
          <a:p>
            <a:pPr lvl="1"/>
            <a:endParaRPr lang="en-US" altLang="zh-CN" sz="28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642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38288" y="514350"/>
            <a:ext cx="11744325" cy="700088"/>
          </a:xfrm>
        </p:spPr>
        <p:txBody>
          <a:bodyPr/>
          <a:lstStyle/>
          <a:p>
            <a:pPr eaLnBrk="1" hangingPunct="1"/>
            <a:r>
              <a:rPr lang="en-US" altLang="zh-CN" sz="4400">
                <a:ea typeface="MS PGothic" charset="-128"/>
              </a:rPr>
              <a:t>Time Quantum and Context Switch Time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4" y="1910080"/>
            <a:ext cx="12949012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407988"/>
            <a:ext cx="11569700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96118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Ready queue is partitioned into separate queues, </a:t>
            </a:r>
            <a:r>
              <a:rPr lang="en-US" altLang="zh-CN" sz="3200" dirty="0" err="1">
                <a:ea typeface="MS PGothic" charset="-128"/>
              </a:rPr>
              <a:t>eg</a:t>
            </a:r>
            <a:r>
              <a:rPr lang="en-US" altLang="zh-CN" sz="3200" dirty="0">
                <a:ea typeface="MS PGothic" charset="-128"/>
              </a:rPr>
              <a:t>:</a:t>
            </a:r>
          </a:p>
          <a:p>
            <a:pPr lvl="1"/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foreground</a:t>
            </a:r>
            <a:r>
              <a:rPr lang="en-US" altLang="zh-CN" sz="2800" dirty="0">
                <a:ea typeface="MS PGothic" charset="-128"/>
              </a:rPr>
              <a:t> (interactive)</a:t>
            </a:r>
          </a:p>
          <a:p>
            <a:pPr lvl="1"/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background</a:t>
            </a:r>
            <a:r>
              <a:rPr lang="en-US" altLang="zh-CN" sz="2800" dirty="0">
                <a:ea typeface="MS PGothic" charset="-128"/>
              </a:rPr>
              <a:t> (batch)</a:t>
            </a:r>
          </a:p>
          <a:p>
            <a:pPr marL="652463" lvl="1" indent="0">
              <a:buNone/>
            </a:pPr>
            <a:endParaRPr lang="en-US" altLang="zh-CN" sz="28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Process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permanently</a:t>
            </a:r>
            <a:r>
              <a:rPr lang="zh-CN" altLang="en-US" sz="3200" dirty="0">
                <a:solidFill>
                  <a:srgbClr val="FF0000"/>
                </a:solidFill>
                <a:ea typeface="MS PGothic" charset="-128"/>
              </a:rPr>
              <a:t>（永久）</a:t>
            </a:r>
            <a:r>
              <a:rPr lang="en-US" altLang="zh-CN" sz="3200" dirty="0">
                <a:ea typeface="MS PGothic" charset="-128"/>
              </a:rPr>
              <a:t> in a given queue</a:t>
            </a:r>
          </a:p>
          <a:p>
            <a:pPr lvl="1"/>
            <a:endParaRPr lang="en-US" altLang="zh-CN" sz="28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Each queue has its own scheduling algorithm: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foreground – RR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background – FCFS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Separate Queues for Each Priority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60" y="1424057"/>
            <a:ext cx="7825409" cy="74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1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6713" y="369888"/>
            <a:ext cx="113934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Queue Scheduling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95" y="1507986"/>
            <a:ext cx="12430895" cy="65625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Objectives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591925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To introduce CPU scheduling, which is the basis for multi-programmed operating systems</a:t>
            </a:r>
          </a:p>
          <a:p>
            <a:pPr marL="0" indent="0">
              <a:buNone/>
            </a:pPr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To discuss evaluation criteria for selecting a CPU-scheduling algorithm for a particular system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To describe various CPU-scheduling algorithms</a:t>
            </a:r>
          </a:p>
          <a:p>
            <a:endParaRPr lang="en-US" altLang="zh-CN" sz="24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407988"/>
            <a:ext cx="115697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961188"/>
          </a:xfrm>
        </p:spPr>
        <p:txBody>
          <a:bodyPr/>
          <a:lstStyle/>
          <a:p>
            <a:r>
              <a:rPr lang="en-US" altLang="zh-CN" sz="3600" dirty="0">
                <a:ea typeface="MS PGothic" charset="-128"/>
              </a:rPr>
              <a:t>Scheduling must be done between the queues: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Fixed priority scheduling</a:t>
            </a:r>
          </a:p>
          <a:p>
            <a:pPr lvl="2"/>
            <a:r>
              <a:rPr lang="en-US" altLang="zh-CN" sz="2800" dirty="0">
                <a:ea typeface="MS PGothic" charset="-128"/>
              </a:rPr>
              <a:t>i.e., serve </a:t>
            </a:r>
            <a:r>
              <a:rPr lang="en-US" altLang="zh-CN" sz="2800" b="1" dirty="0">
                <a:ea typeface="MS PGothic" charset="-128"/>
              </a:rPr>
              <a:t>all</a:t>
            </a:r>
            <a:r>
              <a:rPr lang="en-US" altLang="zh-CN" sz="2800" dirty="0">
                <a:ea typeface="MS PGothic" charset="-128"/>
              </a:rPr>
              <a:t> from foreground then from background</a:t>
            </a:r>
          </a:p>
          <a:p>
            <a:pPr lvl="2"/>
            <a:r>
              <a:rPr lang="en-US" altLang="zh-CN" sz="2800" dirty="0">
                <a:ea typeface="MS PGothic" charset="-128"/>
              </a:rPr>
              <a:t>Possibility of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starvation</a:t>
            </a:r>
            <a:r>
              <a:rPr lang="en-US" altLang="zh-CN" sz="2800" dirty="0">
                <a:ea typeface="MS PGothic" charset="-128"/>
              </a:rPr>
              <a:t>.</a:t>
            </a:r>
          </a:p>
          <a:p>
            <a:pPr lvl="2"/>
            <a:endParaRPr lang="en-US" altLang="zh-CN" sz="2800" dirty="0">
              <a:ea typeface="MS PGothic" charset="-128"/>
            </a:endParaRPr>
          </a:p>
          <a:p>
            <a:pPr lvl="1"/>
            <a:r>
              <a:rPr lang="en-US" altLang="zh-CN" sz="3200" dirty="0">
                <a:ea typeface="MS PGothic" charset="-128"/>
              </a:rPr>
              <a:t>Time slice </a:t>
            </a:r>
          </a:p>
          <a:p>
            <a:pPr lvl="2"/>
            <a:r>
              <a:rPr lang="en-US" altLang="zh-CN" sz="2800" dirty="0">
                <a:ea typeface="MS PGothic" charset="-128"/>
              </a:rPr>
              <a:t>each queue gets a certain amount of CPU time which it can schedule amongst its processes; i.e.</a:t>
            </a:r>
          </a:p>
          <a:p>
            <a:pPr lvl="2"/>
            <a:r>
              <a:rPr lang="en-US" altLang="zh-CN" sz="2800" dirty="0">
                <a:ea typeface="MS PGothic" charset="-128"/>
              </a:rPr>
              <a:t>80% to foreground in RR, 20% to background in FCFS </a:t>
            </a:r>
          </a:p>
          <a:p>
            <a:pPr marL="652463" lvl="1" indent="0">
              <a:buNone/>
            </a:pPr>
            <a:endParaRPr lang="en-US" altLang="zh-CN" sz="11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723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69888"/>
            <a:ext cx="120396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0465" y="1652588"/>
            <a:ext cx="11343229" cy="5978525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A process can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move between </a:t>
            </a:r>
            <a:r>
              <a:rPr lang="en-US" altLang="zh-CN" sz="3200" dirty="0">
                <a:ea typeface="MS PGothic" charset="-128"/>
              </a:rPr>
              <a:t>the various queues;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aging</a:t>
            </a:r>
            <a:r>
              <a:rPr lang="en-US" altLang="zh-CN" sz="3200" dirty="0">
                <a:ea typeface="MS PGothic" charset="-128"/>
              </a:rPr>
              <a:t> can be implemented this way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Multilevel-feedback-queue scheduler defined by the following parameters: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number of queues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scheduling algorithms for each queue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method used to determine when to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upgrade</a:t>
            </a:r>
            <a:r>
              <a:rPr lang="zh-CN" altLang="en-US" sz="2800" dirty="0">
                <a:solidFill>
                  <a:srgbClr val="FF0000"/>
                </a:solidFill>
                <a:ea typeface="MS PGothic" charset="-128"/>
              </a:rPr>
              <a:t>（升级）</a:t>
            </a:r>
            <a:r>
              <a:rPr lang="en-US" altLang="zh-CN" sz="2800" dirty="0">
                <a:ea typeface="MS PGothic" charset="-128"/>
              </a:rPr>
              <a:t> a process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method used to determine when to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demote</a:t>
            </a:r>
            <a:r>
              <a:rPr lang="zh-CN" altLang="en-US" sz="2800" dirty="0">
                <a:solidFill>
                  <a:srgbClr val="FF0000"/>
                </a:solidFill>
                <a:ea typeface="MS PGothic" charset="-128"/>
              </a:rPr>
              <a:t>（降级）</a:t>
            </a:r>
            <a:r>
              <a:rPr lang="en-US" altLang="zh-CN" sz="2800" dirty="0">
                <a:ea typeface="MS PGothic" charset="-128"/>
              </a:rPr>
              <a:t> a process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method used to determine which queue a process will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enter</a:t>
            </a:r>
            <a:r>
              <a:rPr lang="en-US" altLang="zh-CN" sz="2800" dirty="0">
                <a:ea typeface="MS PGothic" charset="-128"/>
              </a:rPr>
              <a:t> when that process needs service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98625" y="0"/>
            <a:ext cx="11658600" cy="1125538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2327" y="1529080"/>
            <a:ext cx="7137344" cy="688340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Three queues: </a:t>
            </a:r>
          </a:p>
          <a:p>
            <a:pPr lvl="1"/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0</a:t>
            </a:r>
            <a:r>
              <a:rPr lang="en-US" altLang="zh-CN" sz="2400" dirty="0">
                <a:ea typeface="MS PGothic" charset="-128"/>
              </a:rPr>
              <a:t> – RR with time quantum 8 milliseconds</a:t>
            </a:r>
          </a:p>
          <a:p>
            <a:pPr lvl="1"/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– RR time quantum 16 milliseconds</a:t>
            </a:r>
          </a:p>
          <a:p>
            <a:pPr lvl="1"/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– FCFS</a:t>
            </a:r>
          </a:p>
          <a:p>
            <a:r>
              <a:rPr lang="en-US" altLang="zh-CN" sz="2800" dirty="0">
                <a:ea typeface="MS PGothic" charset="-128"/>
              </a:rPr>
              <a:t>Scheduling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A new job enters queue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i="1" baseline="-25000" dirty="0">
                <a:ea typeface="MS PGothic" charset="-128"/>
              </a:rPr>
              <a:t>0</a:t>
            </a:r>
            <a:r>
              <a:rPr lang="en-US" altLang="zh-CN" sz="2400" i="1" dirty="0">
                <a:ea typeface="MS PGothic" charset="-128"/>
              </a:rPr>
              <a:t> 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When it gains CPU, job receives 8 milliseconds</a:t>
            </a:r>
          </a:p>
          <a:p>
            <a:pPr lvl="2"/>
            <a:r>
              <a:rPr lang="en-US" altLang="zh-CN" sz="2400" b="1" dirty="0">
                <a:ea typeface="MS PGothic" charset="-128"/>
              </a:rPr>
              <a:t>If it does not finish in 8 milliseconds, job is moved to queue </a:t>
            </a:r>
            <a:r>
              <a:rPr lang="en-US" altLang="zh-CN" sz="2400" b="1" i="1" dirty="0">
                <a:ea typeface="MS PGothic" charset="-128"/>
              </a:rPr>
              <a:t>Q</a:t>
            </a:r>
            <a:r>
              <a:rPr lang="en-US" altLang="zh-CN" sz="2400" b="1" baseline="-25000" dirty="0">
                <a:ea typeface="MS PGothic" charset="-128"/>
              </a:rPr>
              <a:t>1</a:t>
            </a:r>
            <a:endParaRPr lang="en-US" altLang="zh-CN" sz="2400" b="1" dirty="0">
              <a:ea typeface="MS PGothic" charset="-128"/>
            </a:endParaRPr>
          </a:p>
          <a:p>
            <a:pPr lvl="1"/>
            <a:r>
              <a:rPr lang="en-US" altLang="zh-CN" sz="2400" dirty="0">
                <a:ea typeface="MS PGothic" charset="-128"/>
              </a:rPr>
              <a:t>At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job receives 16 additional milliseconds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If it still does not complete, it is preempted and moved to queue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2</a:t>
            </a:r>
            <a:endParaRPr lang="en-US" altLang="zh-CN" sz="2400" dirty="0">
              <a:ea typeface="MS PGothic" charset="-128"/>
            </a:endParaRPr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76" y="2600960"/>
            <a:ext cx="6570710" cy="389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箭头: 下 1">
            <a:extLst>
              <a:ext uri="{FF2B5EF4-FFF2-40B4-BE49-F238E27FC236}">
                <a16:creationId xmlns:a16="http://schemas.microsoft.com/office/drawing/2014/main" id="{48C06BFD-CDDA-4EBC-B36B-2A185100352B}"/>
              </a:ext>
            </a:extLst>
          </p:cNvPr>
          <p:cNvSpPr/>
          <p:nvPr/>
        </p:nvSpPr>
        <p:spPr bwMode="auto">
          <a:xfrm rot="10800000">
            <a:off x="10136738" y="3266830"/>
            <a:ext cx="460923" cy="269015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1832" y="3972624"/>
            <a:ext cx="12344400" cy="768350"/>
          </a:xfrm>
        </p:spPr>
        <p:txBody>
          <a:bodyPr/>
          <a:lstStyle/>
          <a:p>
            <a:r>
              <a:rPr kumimoji="1" lang="en-US" altLang="zh-CN" dirty="0"/>
              <a:t>Thread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21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2043" y="1601993"/>
            <a:ext cx="11491913" cy="472916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Distinction</a:t>
            </a:r>
            <a:r>
              <a:rPr lang="zh-CN" altLang="en-US" sz="2800" dirty="0">
                <a:ea typeface="MS PGothic" charset="-128"/>
              </a:rPr>
              <a:t>（区分）</a:t>
            </a:r>
            <a:r>
              <a:rPr lang="en-US" altLang="zh-CN" sz="2800" dirty="0">
                <a:ea typeface="MS PGothic" charset="-128"/>
              </a:rPr>
              <a:t> between user-level and kernel-level threads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When threads supported, threads scheduled, not processes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Many-to-one and many-to-many models, thread library schedules user-level threads to run on LWP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Known as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process-contention scope </a:t>
            </a:r>
            <a:r>
              <a:rPr lang="en-US" altLang="zh-CN" sz="2800" b="1" dirty="0">
                <a:ea typeface="MS PGothic" charset="-128"/>
              </a:rPr>
              <a:t>(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PCS</a:t>
            </a:r>
            <a:r>
              <a:rPr lang="en-US" altLang="zh-CN" sz="2800" b="1" dirty="0">
                <a:ea typeface="MS PGothic" charset="-128"/>
              </a:rPr>
              <a:t>) </a:t>
            </a:r>
            <a:r>
              <a:rPr lang="en-US" altLang="zh-CN" sz="2800" dirty="0">
                <a:ea typeface="MS PGothic" charset="-128"/>
              </a:rPr>
              <a:t>since scheduling competition is within the process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Typically done via priority set by programmer</a:t>
            </a:r>
          </a:p>
          <a:p>
            <a:pPr lvl="1"/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Kernel thread scheduled onto available CPU is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system-contention scope</a:t>
            </a:r>
            <a:r>
              <a:rPr lang="en-US" altLang="zh-CN" sz="2800" b="1" dirty="0">
                <a:ea typeface="MS PGothic" charset="-128"/>
              </a:rPr>
              <a:t> (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SCS</a:t>
            </a:r>
            <a:r>
              <a:rPr lang="en-US" altLang="zh-CN" sz="2800" b="1" dirty="0">
                <a:ea typeface="MS PGothic" charset="-128"/>
              </a:rPr>
              <a:t>) </a:t>
            </a:r>
            <a:r>
              <a:rPr lang="en-US" altLang="zh-CN" sz="2800" dirty="0">
                <a:ea typeface="MS PGothic" charset="-128"/>
              </a:rPr>
              <a:t>– competition among all threads in system</a:t>
            </a:r>
          </a:p>
        </p:txBody>
      </p:sp>
    </p:spTree>
    <p:extLst>
      <p:ext uri="{BB962C8B-B14F-4D97-AF65-F5344CB8AC3E}">
        <p14:creationId xmlns:p14="http://schemas.microsoft.com/office/powerpoint/2010/main" val="125437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Thread Scheduling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7" y="1282874"/>
            <a:ext cx="12759286" cy="69975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9829800" y="7059168"/>
            <a:ext cx="1033272" cy="4206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788152" y="7479792"/>
            <a:ext cx="1033272" cy="4206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2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446213" y="3352573"/>
            <a:ext cx="115839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30595" tIns="65298" rIns="130595" bIns="6529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652979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6pPr>
            <a:lvl7pPr marL="1305960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7pPr>
            <a:lvl8pPr marL="1958941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8pPr>
            <a:lvl9pPr marL="2611921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kern="0">
                <a:ea typeface="MS PGothic" charset="-128"/>
              </a:rPr>
              <a:t>Multiple-Processor Scheduling</a:t>
            </a:r>
          </a:p>
        </p:txBody>
      </p:sp>
    </p:spTree>
    <p:extLst>
      <p:ext uri="{BB962C8B-B14F-4D97-AF65-F5344CB8AC3E}">
        <p14:creationId xmlns:p14="http://schemas.microsoft.com/office/powerpoint/2010/main" val="2212195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800" dirty="0"/>
              <a:t>Multiple CPUs</a:t>
            </a:r>
            <a:endParaRPr kumimoji="1"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94" y="1668779"/>
            <a:ext cx="8782812" cy="66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6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800" dirty="0"/>
              <a:t>Multiple Cores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02" y="1463040"/>
            <a:ext cx="7740396" cy="698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28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0" y="1462088"/>
            <a:ext cx="8930640" cy="7442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Hardware Threads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31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Basic Concepts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Process scheduling</a:t>
            </a:r>
          </a:p>
          <a:p>
            <a:r>
              <a:rPr kumimoji="1" lang="en-US" altLang="zh-CN" sz="3200" dirty="0"/>
              <a:t>Thread scheduling</a:t>
            </a:r>
          </a:p>
          <a:p>
            <a:r>
              <a:rPr lang="en-US" altLang="zh-CN" sz="3200" dirty="0"/>
              <a:t>CPU scheduling</a:t>
            </a:r>
          </a:p>
          <a:p>
            <a:r>
              <a:rPr kumimoji="1" lang="en-US" altLang="zh-CN" sz="3200" dirty="0"/>
              <a:t>Core scheduling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Logical CPUs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6358"/>
            <a:ext cx="5021580" cy="4184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90" y="3068287"/>
            <a:ext cx="9673590" cy="53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7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Multiple-Processor Scheduling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3177" y="1464810"/>
            <a:ext cx="11407775" cy="6411912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CPU scheduling more complex when multiple CPUs are available</a:t>
            </a:r>
          </a:p>
          <a:p>
            <a:pPr marL="0" indent="0">
              <a:buNone/>
            </a:pPr>
            <a:endParaRPr lang="en-US" altLang="zh-CN" sz="3200" dirty="0">
              <a:ea typeface="MS PGothic" charset="-128"/>
            </a:endParaRPr>
          </a:p>
          <a:p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Asymmetric multiprocessing </a:t>
            </a:r>
            <a:r>
              <a:rPr lang="en-US" altLang="zh-CN" sz="3200" dirty="0">
                <a:ea typeface="MS PGothic" charset="-128"/>
              </a:rPr>
              <a:t>– only one processor accesses the system data structures, alleviating the need for data sharing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Symmetric multiprocessing (SMP) </a:t>
            </a:r>
            <a:r>
              <a:rPr lang="en-US" altLang="zh-CN" sz="3200" dirty="0">
                <a:ea typeface="MS PGothic" charset="-128"/>
              </a:rPr>
              <a:t>– each processor is self-scheduling, all processes in common ready queue, or each has its own private queue of ready processes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Currently, most common</a:t>
            </a:r>
          </a:p>
          <a:p>
            <a:endParaRPr lang="en-US" altLang="zh-CN" sz="24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81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Ready Queue for Multiprocessor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3" y="1596572"/>
            <a:ext cx="11941637" cy="64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05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Processor Affinity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Processor affinity </a:t>
            </a:r>
            <a:r>
              <a:rPr lang="en-US" altLang="zh-CN" sz="3200" dirty="0">
                <a:ea typeface="MS PGothic" charset="-128"/>
              </a:rPr>
              <a:t>– process has affinity for processor on which it is currently running</a:t>
            </a:r>
          </a:p>
          <a:p>
            <a:pPr lvl="1"/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soft affinity</a:t>
            </a:r>
            <a:r>
              <a:rPr lang="zh-CN" altLang="en-US" sz="3200" b="1" dirty="0">
                <a:solidFill>
                  <a:srgbClr val="3366FF"/>
                </a:solidFill>
                <a:ea typeface="MS PGothic" charset="-128"/>
              </a:rPr>
              <a:t>： 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OS </a:t>
            </a:r>
            <a:r>
              <a:rPr lang="zh-CN" altLang="en-US" sz="3200" b="1" dirty="0">
                <a:solidFill>
                  <a:srgbClr val="3366FF"/>
                </a:solidFill>
                <a:ea typeface="MS PGothic" charset="-128"/>
              </a:rPr>
              <a:t>试图保持进程运行在某一处理器，但不保证不会切换</a:t>
            </a:r>
            <a:endParaRPr lang="en-US" altLang="zh-CN" sz="3200" b="1" dirty="0">
              <a:solidFill>
                <a:srgbClr val="3366FF"/>
              </a:solidFill>
              <a:ea typeface="MS PGothic" charset="-128"/>
            </a:endParaRPr>
          </a:p>
          <a:p>
            <a:pPr lvl="1"/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hard affinity</a:t>
            </a:r>
            <a:r>
              <a:rPr lang="zh-CN" altLang="en-US" sz="3200" b="1" dirty="0">
                <a:solidFill>
                  <a:srgbClr val="3366FF"/>
                </a:solidFill>
                <a:ea typeface="MS PGothic" charset="-128"/>
              </a:rPr>
              <a:t>： 允许某进程运行在某个处理器子集上。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                                          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92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Hard Affinity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Bound thread to CPU</a:t>
            </a:r>
            <a:endParaRPr kumimoji="1" lang="zh-CN" altLang="en-US" sz="3200" dirty="0"/>
          </a:p>
          <a:p>
            <a:endParaRPr lang="zh-CN" altLang="en-US" sz="3200" dirty="0"/>
          </a:p>
          <a:p>
            <a:r>
              <a:rPr kumimoji="1" lang="en-US" altLang="zh-CN" sz="3200" dirty="0"/>
              <a:t>API</a:t>
            </a:r>
            <a:endParaRPr lang="en-US" altLang="zh-CN" sz="3200" dirty="0"/>
          </a:p>
          <a:p>
            <a:pPr lvl="1"/>
            <a:r>
              <a:rPr lang="en-US" altLang="zh-CN" sz="2400" dirty="0" err="1">
                <a:solidFill>
                  <a:srgbClr val="00B0F0"/>
                </a:solidFill>
              </a:rPr>
              <a:t>sched_setaffinity</a:t>
            </a:r>
            <a:r>
              <a:rPr lang="en-US" altLang="zh-CN" sz="2400" dirty="0">
                <a:solidFill>
                  <a:srgbClr val="00B0F0"/>
                </a:solidFill>
              </a:rPr>
              <a:t>()</a:t>
            </a:r>
            <a:endParaRPr kumimoji="1"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0427" y="5358384"/>
            <a:ext cx="488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FF0000"/>
                </a:solidFill>
              </a:rPr>
              <a:t>Demo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477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Affinity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8" y="1488949"/>
            <a:ext cx="11713464" cy="69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75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Load Balancing</a:t>
            </a:r>
            <a:r>
              <a:rPr lang="zh-CN" altLang="en-US" dirty="0">
                <a:ea typeface="MS PGothic" charset="-128"/>
              </a:rPr>
              <a:t>（负载均衡）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81188"/>
            <a:ext cx="11407775" cy="641191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If SMP, need to keep all CPUs loaded for efficiency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Load balancing </a:t>
            </a:r>
            <a:r>
              <a:rPr lang="en-US" altLang="zh-CN" sz="2800" dirty="0">
                <a:ea typeface="MS PGothic" charset="-128"/>
              </a:rPr>
              <a:t>attempts to keep workload evenly distributed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Push migration(</a:t>
            </a:r>
            <a:r>
              <a:rPr lang="zh-CN" altLang="en-US" sz="2800" b="1" dirty="0">
                <a:solidFill>
                  <a:srgbClr val="3366FF"/>
                </a:solidFill>
                <a:ea typeface="MS PGothic" charset="-128"/>
              </a:rPr>
              <a:t>迁移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) </a:t>
            </a:r>
            <a:r>
              <a:rPr lang="en-US" altLang="zh-CN" sz="2800" dirty="0">
                <a:ea typeface="MS PGothic" charset="-128"/>
              </a:rPr>
              <a:t>– periodic</a:t>
            </a:r>
            <a:r>
              <a:rPr lang="zh-CN" altLang="en-US" sz="2800" dirty="0">
                <a:ea typeface="MS PGothic" charset="-128"/>
              </a:rPr>
              <a:t>（周期性地）</a:t>
            </a:r>
            <a:r>
              <a:rPr lang="en-US" altLang="zh-CN" sz="2800" dirty="0">
                <a:ea typeface="MS PGothic" charset="-128"/>
              </a:rPr>
              <a:t> task checks load on each processor, and if found pushes task from overloaded CPU to other CPUs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Passive</a:t>
            </a: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Pull migration </a:t>
            </a:r>
            <a:r>
              <a:rPr lang="en-US" altLang="zh-CN" sz="2800" dirty="0">
                <a:ea typeface="MS PGothic" charset="-128"/>
              </a:rPr>
              <a:t>– idle processors pulls waiting task from busy processor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Active (idle processor)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Counteracts</a:t>
            </a:r>
            <a:r>
              <a:rPr lang="zh-CN" altLang="en-US" sz="2800" b="1" dirty="0">
                <a:solidFill>
                  <a:srgbClr val="FF0000"/>
                </a:solidFill>
              </a:rPr>
              <a:t>（抵消）</a:t>
            </a:r>
            <a:r>
              <a:rPr lang="en-US" altLang="zh-CN" sz="2800" dirty="0"/>
              <a:t> the benefits of processor affinity</a:t>
            </a:r>
            <a:endParaRPr lang="en-US" altLang="zh-CN" sz="2800" dirty="0">
              <a:ea typeface="MS PGothic" charset="-128"/>
            </a:endParaRPr>
          </a:p>
          <a:p>
            <a:endParaRPr lang="en-US" altLang="zh-CN" sz="11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3943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3442272"/>
            <a:ext cx="12344400" cy="768350"/>
          </a:xfrm>
        </p:spPr>
        <p:txBody>
          <a:bodyPr/>
          <a:lstStyle/>
          <a:p>
            <a:r>
              <a:rPr kumimoji="1" lang="en-US" altLang="zh-CN" dirty="0"/>
              <a:t>Non-uniform Memory Access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836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679575" y="369888"/>
            <a:ext cx="11350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NUMA and CPU Scheduling</a:t>
            </a:r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3108768" y="8140714"/>
            <a:ext cx="8492237" cy="42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595" tIns="65298" rIns="130595" bIns="6529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lang="en-US" altLang="zh-CN" sz="1900" dirty="0">
                <a:solidFill>
                  <a:srgbClr val="00B050"/>
                </a:solidFill>
              </a:rPr>
              <a:t>Note that memory-placement algorithms can also consider affinity</a:t>
            </a:r>
          </a:p>
        </p:txBody>
      </p:sp>
      <p:pic>
        <p:nvPicPr>
          <p:cNvPr id="35844" name="Picture 1" descr="6_0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8" y="1721930"/>
            <a:ext cx="11400472" cy="60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372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Balancing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631950"/>
            <a:ext cx="9723245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5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Basic Concepts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700213"/>
            <a:ext cx="5967412" cy="674211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Maximum CPU utilization obtained with multiprogramming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CPU–I/O Burst Cycle – Process execution consists of a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cycle</a:t>
            </a:r>
            <a:r>
              <a:rPr lang="en-US" altLang="zh-CN" sz="2800" dirty="0">
                <a:ea typeface="MS PGothic" charset="-128"/>
              </a:rPr>
              <a:t> of CPU execution and I/O wait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CPU burst </a:t>
            </a:r>
            <a:r>
              <a:rPr lang="en-US" altLang="zh-CN" sz="2800" dirty="0">
                <a:ea typeface="MS PGothic" charset="-128"/>
              </a:rPr>
              <a:t>followed by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I/O burst</a:t>
            </a:r>
            <a:b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</a:b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CPU burst distribution is of main concern</a:t>
            </a:r>
          </a:p>
          <a:p>
            <a:pPr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pic>
        <p:nvPicPr>
          <p:cNvPr id="6148" name="Picture 1" descr="6_0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430" y="1424485"/>
            <a:ext cx="3999507" cy="747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543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685800" y="3923856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30615" tIns="65308" rIns="130615" bIns="6530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653077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6pPr>
            <a:lvl7pPr marL="1306155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7pPr>
            <a:lvl8pPr marL="1959233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8pPr>
            <a:lvl9pPr marL="2612311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 Heterogeneous Multiprocessing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491649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Heterogenous</a:t>
            </a:r>
            <a:r>
              <a:rPr lang="zh-CN" altLang="en-US" dirty="0"/>
              <a:t>（异构）</a:t>
            </a:r>
            <a:r>
              <a:rPr lang="en-US" altLang="zh-CN" dirty="0"/>
              <a:t> Multi-Processing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2437" y="1704086"/>
            <a:ext cx="11042904" cy="4239514"/>
          </a:xfrm>
        </p:spPr>
        <p:txBody>
          <a:bodyPr/>
          <a:lstStyle/>
          <a:p>
            <a:r>
              <a:rPr lang="en-US" altLang="zh-CN" sz="2800" dirty="0" err="1">
                <a:solidFill>
                  <a:srgbClr val="FF0000"/>
                </a:solidFill>
              </a:rPr>
              <a:t>big.LITTLE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where higher-performance big cores are combined with energy</a:t>
            </a:r>
            <a:r>
              <a:rPr lang="zh-CN" altLang="en-US" sz="2800" dirty="0"/>
              <a:t> </a:t>
            </a:r>
            <a:r>
              <a:rPr lang="en-US" altLang="zh-CN" sz="2800" dirty="0"/>
              <a:t>efficient LITTLE cores</a:t>
            </a:r>
          </a:p>
          <a:p>
            <a:r>
              <a:rPr lang="en-US" altLang="zh-CN" sz="2800" dirty="0"/>
              <a:t>a CPU scheduler can assign tasks that do not require high performance, but may need to run for longer periods, (such as background tasks) to little cores</a:t>
            </a:r>
          </a:p>
          <a:p>
            <a:r>
              <a:rPr lang="en-US" altLang="zh-CN" sz="2800" dirty="0"/>
              <a:t>Additionally, if the mobile device is in a power-saving mode, energy-intensive big cores can be disabled and the system can rely solely on energy-efficient little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87276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343" y="3657373"/>
            <a:ext cx="12344400" cy="768350"/>
          </a:xfrm>
        </p:spPr>
        <p:txBody>
          <a:bodyPr/>
          <a:lstStyle/>
          <a:p>
            <a:r>
              <a:rPr kumimoji="1" lang="en-US" altLang="zh-CN" dirty="0"/>
              <a:t>Real Time </a:t>
            </a:r>
            <a:r>
              <a:rPr kumimoji="1" lang="en-US" altLang="zh-CN"/>
              <a:t>CPU Scheduling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285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Antilock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0" y="1482725"/>
            <a:ext cx="10906125" cy="1856422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altLang="zh-CN" sz="2800" dirty="0">
                <a:latin typeface="Sitka Small Semibold" pitchFamily="2" charset="0"/>
                <a:ea typeface="Times New Roman" charset="0"/>
                <a:cs typeface="Times New Roman" charset="0"/>
              </a:rPr>
              <a:t>Antilock brake system</a:t>
            </a:r>
            <a:r>
              <a:rPr lang="zh-CN" altLang="en-US" sz="2800" dirty="0">
                <a:latin typeface="Sitka Small Semibold" pitchFamily="2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800" dirty="0">
                <a:latin typeface="Sitka Small Semibold" pitchFamily="2" charset="0"/>
                <a:ea typeface="Times New Roman" charset="0"/>
                <a:cs typeface="Times New Roman" charset="0"/>
              </a:rPr>
              <a:t>ABS</a:t>
            </a:r>
            <a:r>
              <a:rPr lang="zh-CN" altLang="en-US" sz="2800" dirty="0">
                <a:latin typeface="Sitka Small Semibold" pitchFamily="2" charset="0"/>
                <a:ea typeface="Times New Roman" charset="0"/>
                <a:cs typeface="Times New Roman" charset="0"/>
              </a:rPr>
              <a:t>）</a:t>
            </a:r>
            <a:r>
              <a:rPr lang="en-US" altLang="zh-CN" sz="2800" dirty="0">
                <a:latin typeface="Sitka Small Semibold" pitchFamily="2" charset="0"/>
                <a:ea typeface="Times New Roman" charset="0"/>
                <a:cs typeface="Times New Roman" charset="0"/>
              </a:rPr>
              <a:t> might be 3 to 5 milliseconds. That is, from the time a wheel first detects that it is sliding, the system controlling the antilock brakes has 3 to 5milliseconds to respond to and control.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3501072"/>
            <a:ext cx="9608820" cy="53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79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Real-Time CPU Scheduling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89902" y="1578610"/>
            <a:ext cx="6674485" cy="713359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Can present obvious challenges</a:t>
            </a: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Soft real-time systems </a:t>
            </a:r>
            <a:r>
              <a:rPr lang="en-US" altLang="zh-CN" sz="2800" dirty="0">
                <a:ea typeface="MS PGothic" charset="-128"/>
              </a:rPr>
              <a:t>– no guarantee as to when critical</a:t>
            </a:r>
            <a:r>
              <a:rPr lang="zh-CN" altLang="en-US" sz="2800" dirty="0">
                <a:ea typeface="MS PGothic" charset="-128"/>
              </a:rPr>
              <a:t>（关键的）</a:t>
            </a:r>
            <a:r>
              <a:rPr lang="en-US" altLang="zh-CN" sz="2800" dirty="0">
                <a:ea typeface="MS PGothic" charset="-128"/>
              </a:rPr>
              <a:t> real-time process will be scheduled</a:t>
            </a: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Hard real-time systems</a:t>
            </a:r>
            <a:r>
              <a:rPr lang="en-US" altLang="zh-CN" sz="2800" dirty="0">
                <a:ea typeface="MS PGothic" charset="-128"/>
              </a:rPr>
              <a:t> – task must be serviced by its deadline</a:t>
            </a:r>
          </a:p>
          <a:p>
            <a:r>
              <a:rPr lang="en-US" altLang="zh-CN" sz="2800" dirty="0">
                <a:ea typeface="MS PGothic" charset="-128"/>
              </a:rPr>
              <a:t>Two types of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latencies</a:t>
            </a:r>
            <a:r>
              <a:rPr lang="en-US" altLang="zh-CN" sz="2800" dirty="0">
                <a:ea typeface="MS PGothic" charset="-128"/>
              </a:rPr>
              <a:t> affect performance (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event latency</a:t>
            </a:r>
            <a:r>
              <a:rPr lang="en-US" altLang="zh-CN" sz="2800" dirty="0">
                <a:ea typeface="MS PGothic" charset="-128"/>
              </a:rPr>
              <a:t>)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Interrupt latency </a:t>
            </a:r>
            <a:r>
              <a:rPr lang="en-US" altLang="zh-CN" sz="2400" dirty="0">
                <a:ea typeface="MS PGothic" charset="-128"/>
              </a:rPr>
              <a:t>– time from arrival of interrupt to start of routine that services interrupt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Dispatch latency</a:t>
            </a:r>
            <a:r>
              <a:rPr lang="zh-CN" altLang="en-US" sz="2400" dirty="0">
                <a:solidFill>
                  <a:srgbClr val="FF0000"/>
                </a:solidFill>
                <a:ea typeface="MS PGothic" charset="-128"/>
              </a:rPr>
              <a:t>（调度延迟）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– time for schedule to take current process off CPU and switch to another</a:t>
            </a: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07" y="2340610"/>
            <a:ext cx="6696112" cy="4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Interrupt Latency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730" y="1308099"/>
            <a:ext cx="8491434" cy="78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63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Dispatch Latency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1" y="1368852"/>
            <a:ext cx="5064118" cy="74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35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Real-Time CPU Scheduling (Cont.)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5760" y="1644650"/>
            <a:ext cx="4795203" cy="6040438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Conflict phase</a:t>
            </a:r>
            <a:r>
              <a:rPr lang="en-US" altLang="zh-CN" sz="3200" dirty="0">
                <a:ea typeface="MS PGothic" charset="-128"/>
              </a:rPr>
              <a:t> of dispatch latency: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800" b="1" dirty="0">
                <a:ea typeface="MS PGothic" charset="-128"/>
              </a:rPr>
              <a:t>Preemption</a:t>
            </a:r>
            <a:r>
              <a:rPr lang="en-US" altLang="zh-CN" sz="2800" dirty="0">
                <a:ea typeface="MS PGothic" charset="-128"/>
              </a:rPr>
              <a:t> of any process running in kernel mode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800" b="1" dirty="0">
                <a:ea typeface="MS PGothic" charset="-128"/>
              </a:rPr>
              <a:t>Release</a:t>
            </a:r>
            <a:r>
              <a:rPr lang="en-US" altLang="zh-CN" sz="2800" dirty="0">
                <a:ea typeface="MS PGothic" charset="-128"/>
              </a:rPr>
              <a:t> by low-priority process of </a:t>
            </a:r>
            <a:r>
              <a:rPr lang="en-US" altLang="zh-CN" sz="2800" b="1" dirty="0">
                <a:ea typeface="MS PGothic" charset="-128"/>
              </a:rPr>
              <a:t>resources</a:t>
            </a:r>
            <a:r>
              <a:rPr lang="en-US" altLang="zh-CN" sz="2800" dirty="0">
                <a:ea typeface="MS PGothic" charset="-128"/>
              </a:rPr>
              <a:t> needed by high-priority processes</a:t>
            </a: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  <p:pic>
        <p:nvPicPr>
          <p:cNvPr id="40964" name="Picture 3" descr="6_1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53" y="1574800"/>
            <a:ext cx="8824327" cy="651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箭头: 左右 1">
            <a:extLst>
              <a:ext uri="{FF2B5EF4-FFF2-40B4-BE49-F238E27FC236}">
                <a16:creationId xmlns:a16="http://schemas.microsoft.com/office/drawing/2014/main" id="{000B4E3B-B5EE-43D1-BE59-4F5B2FDE5E50}"/>
              </a:ext>
            </a:extLst>
          </p:cNvPr>
          <p:cNvSpPr/>
          <p:nvPr/>
        </p:nvSpPr>
        <p:spPr bwMode="auto">
          <a:xfrm>
            <a:off x="5160963" y="6979138"/>
            <a:ext cx="1435222" cy="28917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箭头: 左右 5">
            <a:extLst>
              <a:ext uri="{FF2B5EF4-FFF2-40B4-BE49-F238E27FC236}">
                <a16:creationId xmlns:a16="http://schemas.microsoft.com/office/drawing/2014/main" id="{DBD78C5D-F6C3-4A51-9AD5-26C47A8DC7E1}"/>
              </a:ext>
            </a:extLst>
          </p:cNvPr>
          <p:cNvSpPr/>
          <p:nvPr/>
        </p:nvSpPr>
        <p:spPr bwMode="auto">
          <a:xfrm>
            <a:off x="6748584" y="6986953"/>
            <a:ext cx="4403969" cy="28917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箭头: 左右 6">
            <a:extLst>
              <a:ext uri="{FF2B5EF4-FFF2-40B4-BE49-F238E27FC236}">
                <a16:creationId xmlns:a16="http://schemas.microsoft.com/office/drawing/2014/main" id="{A2873412-FED0-4678-B84F-F5E996F1FD52}"/>
              </a:ext>
            </a:extLst>
          </p:cNvPr>
          <p:cNvSpPr/>
          <p:nvPr/>
        </p:nvSpPr>
        <p:spPr bwMode="auto">
          <a:xfrm>
            <a:off x="11245240" y="6986953"/>
            <a:ext cx="1435222" cy="28917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4580C2E-4349-4E83-95E7-249F5ED5A081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78010" y="211015"/>
            <a:ext cx="9744" cy="858129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AA7246F3-25AD-7522-213A-C46A4006FD80}"/>
              </a:ext>
            </a:extLst>
          </p:cNvPr>
          <p:cNvSpPr/>
          <p:nvPr/>
        </p:nvSpPr>
        <p:spPr bwMode="auto">
          <a:xfrm>
            <a:off x="71718" y="0"/>
            <a:ext cx="2115670" cy="175708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7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Priority-based Scheduling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209674" y="1644650"/>
            <a:ext cx="12254865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For real-time scheduling, scheduler must support </a:t>
            </a:r>
            <a:r>
              <a:rPr lang="en-US" altLang="zh-CN" sz="3200" dirty="0">
                <a:solidFill>
                  <a:srgbClr val="00B0F0"/>
                </a:solidFill>
                <a:ea typeface="MS PGothic" charset="-128"/>
              </a:rPr>
              <a:t>preemptive</a:t>
            </a:r>
            <a:r>
              <a:rPr lang="en-US" altLang="zh-CN" sz="3200" dirty="0">
                <a:ea typeface="MS PGothic" charset="-128"/>
              </a:rPr>
              <a:t>, </a:t>
            </a:r>
            <a:r>
              <a:rPr lang="en-US" altLang="zh-CN" sz="3200" dirty="0">
                <a:solidFill>
                  <a:srgbClr val="00B0F0"/>
                </a:solidFill>
                <a:ea typeface="MS PGothic" charset="-128"/>
              </a:rPr>
              <a:t>priority-based</a:t>
            </a:r>
            <a:r>
              <a:rPr lang="en-US" altLang="zh-CN" sz="3200" dirty="0">
                <a:ea typeface="MS PGothic" charset="-128"/>
              </a:rPr>
              <a:t> scheduling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But only guarantees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soft </a:t>
            </a:r>
            <a:r>
              <a:rPr lang="en-US" altLang="zh-CN" sz="2800" dirty="0">
                <a:ea typeface="MS PGothic" charset="-128"/>
              </a:rPr>
              <a:t>real-time</a:t>
            </a:r>
          </a:p>
          <a:p>
            <a:pPr lvl="1"/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For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hard</a:t>
            </a:r>
            <a:r>
              <a:rPr lang="en-US" altLang="zh-CN" sz="3200" dirty="0">
                <a:ea typeface="MS PGothic" charset="-128"/>
              </a:rPr>
              <a:t> real-time must also provide ability to meet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deadlines</a:t>
            </a:r>
            <a:endParaRPr lang="en-US" altLang="zh-CN" sz="3200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6396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Priority-based Scheduling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209674" y="1644650"/>
            <a:ext cx="12220575" cy="31702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Processes have new characteristics: 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periodic</a:t>
            </a:r>
            <a:r>
              <a:rPr lang="zh-CN" altLang="en-US" sz="3200" b="1" dirty="0">
                <a:solidFill>
                  <a:srgbClr val="3366FF"/>
                </a:solidFill>
                <a:ea typeface="MS PGothic" charset="-128"/>
              </a:rPr>
              <a:t>（周期性的）</a:t>
            </a:r>
            <a:r>
              <a:rPr lang="en-US" altLang="zh-CN" sz="3200" dirty="0">
                <a:ea typeface="MS PGothic" charset="-128"/>
              </a:rPr>
              <a:t> ones require CPU at </a:t>
            </a:r>
            <a:r>
              <a:rPr lang="en-US" altLang="zh-CN" sz="3200" b="1" dirty="0">
                <a:ea typeface="MS PGothic" charset="-128"/>
              </a:rPr>
              <a:t>constant intervals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Has processing time </a:t>
            </a:r>
            <a:r>
              <a:rPr lang="en-US" altLang="zh-CN" sz="3200" i="1" dirty="0">
                <a:solidFill>
                  <a:srgbClr val="00B0F0"/>
                </a:solidFill>
                <a:ea typeface="MS PGothic" charset="-128"/>
              </a:rPr>
              <a:t>t</a:t>
            </a:r>
            <a:r>
              <a:rPr lang="en-US" altLang="zh-CN" sz="3200" dirty="0">
                <a:ea typeface="MS PGothic" charset="-128"/>
              </a:rPr>
              <a:t>, deadline </a:t>
            </a:r>
            <a:r>
              <a:rPr lang="en-US" altLang="zh-CN" sz="3200" i="1" dirty="0">
                <a:solidFill>
                  <a:srgbClr val="00B0F0"/>
                </a:solidFill>
                <a:ea typeface="MS PGothic" charset="-128"/>
              </a:rPr>
              <a:t>d</a:t>
            </a:r>
            <a:r>
              <a:rPr lang="en-US" altLang="zh-CN" sz="3200" i="1" dirty="0">
                <a:ea typeface="MS PGothic" charset="-128"/>
              </a:rPr>
              <a:t>, </a:t>
            </a:r>
            <a:r>
              <a:rPr lang="en-US" altLang="zh-CN" sz="3200" dirty="0">
                <a:ea typeface="MS PGothic" charset="-128"/>
              </a:rPr>
              <a:t>period</a:t>
            </a:r>
            <a:r>
              <a:rPr lang="zh-CN" altLang="en-US" sz="3200" dirty="0">
                <a:ea typeface="MS PGothic" charset="-128"/>
              </a:rPr>
              <a:t>（周期）</a:t>
            </a:r>
            <a:r>
              <a:rPr lang="en-US" altLang="zh-CN" sz="3200" dirty="0">
                <a:ea typeface="MS PGothic" charset="-128"/>
              </a:rPr>
              <a:t> </a:t>
            </a:r>
            <a:r>
              <a:rPr lang="en-US" altLang="zh-CN" sz="3200" i="1" dirty="0">
                <a:solidFill>
                  <a:srgbClr val="00B0F0"/>
                </a:solidFill>
                <a:ea typeface="MS PGothic" charset="-128"/>
              </a:rPr>
              <a:t>p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0 ≤ </a:t>
            </a:r>
            <a:r>
              <a:rPr lang="en-US" altLang="zh-CN" sz="3200" i="1" dirty="0">
                <a:ea typeface="MS PGothic" charset="-128"/>
              </a:rPr>
              <a:t>t</a:t>
            </a:r>
            <a:r>
              <a:rPr lang="en-US" altLang="zh-CN" sz="3200" dirty="0">
                <a:ea typeface="MS PGothic" charset="-128"/>
              </a:rPr>
              <a:t> ≤ </a:t>
            </a:r>
            <a:r>
              <a:rPr lang="en-US" altLang="zh-CN" sz="3200" i="1" dirty="0">
                <a:ea typeface="MS PGothic" charset="-128"/>
              </a:rPr>
              <a:t>d</a:t>
            </a:r>
            <a:r>
              <a:rPr lang="en-US" altLang="zh-CN" sz="3200" dirty="0">
                <a:ea typeface="MS PGothic" charset="-128"/>
              </a:rPr>
              <a:t> ≤ </a:t>
            </a:r>
            <a:r>
              <a:rPr lang="en-US" altLang="zh-CN" sz="3200" i="1" dirty="0">
                <a:ea typeface="MS PGothic" charset="-128"/>
              </a:rPr>
              <a:t>p</a:t>
            </a:r>
            <a:r>
              <a:rPr lang="zh-CN" altLang="en-US" sz="3200" i="1" dirty="0">
                <a:ea typeface="MS PGothic" charset="-128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ea typeface="MS PGothic" charset="-128"/>
              </a:rPr>
              <a:t>（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usually d=p, that is, deadline is next time</a:t>
            </a:r>
            <a:r>
              <a:rPr lang="zh-CN" altLang="en-US" sz="3200" b="1" dirty="0">
                <a:solidFill>
                  <a:srgbClr val="FF0000"/>
                </a:solidFill>
                <a:ea typeface="MS PGothic" charset="-128"/>
              </a:rPr>
              <a:t>）</a:t>
            </a:r>
            <a:endParaRPr lang="en-US" altLang="zh-CN" sz="3200" b="1" dirty="0">
              <a:solidFill>
                <a:srgbClr val="FF0000"/>
              </a:solidFill>
              <a:ea typeface="MS PGothic" charset="-128"/>
            </a:endParaRPr>
          </a:p>
          <a:p>
            <a:pPr lvl="1"/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Rate</a:t>
            </a:r>
            <a:r>
              <a:rPr lang="en-US" altLang="zh-CN" sz="3200" dirty="0">
                <a:ea typeface="MS PGothic" charset="-128"/>
              </a:rPr>
              <a:t> of periodic task is 1/</a:t>
            </a:r>
            <a:r>
              <a:rPr lang="en-US" altLang="zh-CN" sz="3200" i="1" dirty="0">
                <a:ea typeface="MS PGothic" charset="-128"/>
              </a:rPr>
              <a:t>p</a:t>
            </a:r>
            <a:endParaRPr lang="en-US" altLang="zh-CN" sz="3200" dirty="0">
              <a:ea typeface="MS PGothic" charset="-128"/>
            </a:endParaRPr>
          </a:p>
          <a:p>
            <a:pPr lvl="1"/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  <p:pic>
        <p:nvPicPr>
          <p:cNvPr id="41988" name="Picture 1" descr="Screen Shot 2012-12-17 at 8.41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48" y="4814888"/>
            <a:ext cx="11608841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1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CPU/IO Bound Processes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21595"/>
            <a:ext cx="12573405" cy="61144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DA8290-8ACE-3EA4-39D9-E0DACB69F87A}"/>
              </a:ext>
            </a:extLst>
          </p:cNvPr>
          <p:cNvSpPr txBox="1"/>
          <p:nvPr/>
        </p:nvSpPr>
        <p:spPr>
          <a:xfrm>
            <a:off x="3873136" y="1356751"/>
            <a:ext cx="7465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CPU</a:t>
            </a:r>
            <a:r>
              <a:rPr lang="zh-CN" altLang="en-US" sz="3600" dirty="0">
                <a:solidFill>
                  <a:srgbClr val="FF0000"/>
                </a:solidFill>
              </a:rPr>
              <a:t>密集型和</a:t>
            </a:r>
            <a:r>
              <a:rPr lang="en-US" altLang="zh-CN" sz="3600" dirty="0">
                <a:solidFill>
                  <a:srgbClr val="FF0000"/>
                </a:solidFill>
              </a:rPr>
              <a:t>I/O</a:t>
            </a:r>
            <a:r>
              <a:rPr lang="zh-CN" altLang="en-US" sz="3600" dirty="0">
                <a:solidFill>
                  <a:srgbClr val="FF0000"/>
                </a:solidFill>
              </a:rPr>
              <a:t>密集型</a:t>
            </a:r>
          </a:p>
        </p:txBody>
      </p:sp>
    </p:spTree>
    <p:extLst>
      <p:ext uri="{BB962C8B-B14F-4D97-AF65-F5344CB8AC3E}">
        <p14:creationId xmlns:p14="http://schemas.microsoft.com/office/powerpoint/2010/main" val="2139934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Rate Monotonic</a:t>
            </a:r>
            <a:r>
              <a:rPr lang="zh-CN" altLang="en-US" dirty="0">
                <a:ea typeface="MS PGothic" charset="-128"/>
              </a:rPr>
              <a:t>（单调速率）</a:t>
            </a:r>
            <a:r>
              <a:rPr lang="en-US" altLang="zh-CN" dirty="0">
                <a:ea typeface="MS PGothic" charset="-128"/>
              </a:rPr>
              <a:t> Scheduling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314450" y="1654512"/>
            <a:ext cx="11028363" cy="3170279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A priority is assigned based on the inverse</a:t>
            </a:r>
            <a:r>
              <a:rPr lang="zh-CN" altLang="en-US" sz="3200" dirty="0">
                <a:solidFill>
                  <a:srgbClr val="FF0000"/>
                </a:solidFill>
                <a:ea typeface="MS PGothic" charset="-128"/>
              </a:rPr>
              <a:t>（反比）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 of its period</a:t>
            </a:r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Shorter periods = higher priority</a:t>
            </a:r>
          </a:p>
          <a:p>
            <a:r>
              <a:rPr lang="en-US" altLang="zh-CN" sz="3200" dirty="0">
                <a:ea typeface="MS PGothic" charset="-128"/>
              </a:rPr>
              <a:t>Longer periods = lower priority</a:t>
            </a:r>
          </a:p>
          <a:p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preemptive</a:t>
            </a:r>
            <a:endParaRPr lang="zh-CN" altLang="en-US" sz="3200" b="1" dirty="0">
              <a:solidFill>
                <a:srgbClr val="FF0000"/>
              </a:solidFill>
              <a:ea typeface="MS PGothic" charset="-128"/>
            </a:endParaRPr>
          </a:p>
          <a:p>
            <a:br>
              <a:rPr lang="en-US" altLang="zh-CN" sz="2400" dirty="0">
                <a:ea typeface="MS PGothic" charset="-128"/>
              </a:rPr>
            </a:br>
            <a:endParaRPr lang="en-US" altLang="zh-CN" sz="2400" dirty="0">
              <a:ea typeface="MS PGothic" charset="-128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57980"/>
              </p:ext>
            </p:extLst>
          </p:nvPr>
        </p:nvGraphicFramePr>
        <p:xfrm>
          <a:off x="4245457" y="4975933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8B64DD9-88FB-F7DC-6BA0-7BDBD1A412AA}"/>
              </a:ext>
            </a:extLst>
          </p:cNvPr>
          <p:cNvSpPr txBox="1"/>
          <p:nvPr/>
        </p:nvSpPr>
        <p:spPr>
          <a:xfrm>
            <a:off x="5383071" y="7669239"/>
            <a:ext cx="3321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MS PGothic" charset="-128"/>
              </a:rPr>
              <a:t>deadline</a:t>
            </a:r>
            <a:r>
              <a:rPr lang="zh-CN" altLang="en-US" sz="2800" dirty="0">
                <a:ea typeface="MS PGothic" charset="-128"/>
              </a:rPr>
              <a:t>＝</a:t>
            </a:r>
            <a:r>
              <a:rPr lang="en-US" altLang="zh-CN" sz="2800" dirty="0">
                <a:ea typeface="MS PGothic" charset="-128"/>
              </a:rPr>
              <a:t>period</a:t>
            </a:r>
            <a:endParaRPr lang="zh-CN" altLang="zh-CN" sz="28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768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Rate Montonic Scheduling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51485" y="5623560"/>
          <a:ext cx="13121640" cy="14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7159" y="691983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699706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6998970" y="462534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13552170" y="46024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999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ea typeface="MS PGothic" charset="-128"/>
              </a:rPr>
              <a:t>Missed Deadlines with RM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9706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13A63D24-E697-FBBF-A7AC-3551B623C1D8}"/>
              </a:ext>
            </a:extLst>
          </p:cNvPr>
          <p:cNvSpPr txBox="1"/>
          <p:nvPr/>
        </p:nvSpPr>
        <p:spPr>
          <a:xfrm>
            <a:off x="1987924" y="4194539"/>
            <a:ext cx="3874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a typeface="MS PGothic" charset="-128"/>
              </a:rPr>
              <a:t>Deadline</a:t>
            </a:r>
            <a:r>
              <a:rPr lang="en-US" altLang="zh-CN" sz="2800" b="1" baseline="0" dirty="0">
                <a:ea typeface="MS PGothic" charset="-128"/>
              </a:rPr>
              <a:t> = period</a:t>
            </a:r>
            <a:endParaRPr lang="zh-CN" altLang="zh-CN" sz="2800" b="1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2270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RM</a:t>
            </a:r>
            <a:r>
              <a:rPr kumimoji="1" lang="zh-CN" altLang="en-US" dirty="0"/>
              <a:t> </a:t>
            </a:r>
            <a:r>
              <a:rPr lang="en-US" altLang="zh-CN" dirty="0" err="1"/>
              <a:t>Schedulability</a:t>
            </a:r>
            <a:r>
              <a:rPr lang="en-US" altLang="zh-CN" dirty="0"/>
              <a:t> Test: sufficient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08760" y="5372100"/>
            <a:ext cx="56026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/>
              <a:t>N</a:t>
            </a:r>
            <a:r>
              <a:rPr kumimoji="1" lang="en-US" altLang="zh-CN" sz="2800" dirty="0"/>
              <a:t>: number of processes</a:t>
            </a:r>
          </a:p>
          <a:p>
            <a:r>
              <a:rPr kumimoji="1" lang="en-US" altLang="zh-CN" sz="2800" i="1" dirty="0" err="1"/>
              <a:t>t</a:t>
            </a:r>
            <a:r>
              <a:rPr kumimoji="1" lang="en-US" altLang="zh-CN" sz="2800" i="1" baseline="-25000" dirty="0" err="1"/>
              <a:t>i</a:t>
            </a:r>
            <a:r>
              <a:rPr kumimoji="1" lang="en-US" altLang="zh-CN" sz="2800" dirty="0"/>
              <a:t>: processing time</a:t>
            </a:r>
          </a:p>
          <a:p>
            <a:r>
              <a:rPr kumimoji="1" lang="en-US" altLang="zh-CN" sz="2800" i="1" dirty="0"/>
              <a:t>p</a:t>
            </a:r>
            <a:r>
              <a:rPr kumimoji="1" lang="en-US" altLang="zh-CN" sz="2800" i="1" baseline="-25000" dirty="0"/>
              <a:t>i</a:t>
            </a:r>
            <a:r>
              <a:rPr kumimoji="1" lang="en-US" altLang="zh-CN" sz="2800" dirty="0"/>
              <a:t>: period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486650" y="5008959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486650" y="2118027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8CBEDC6-66C4-4679-9E3A-31B12A3D1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99" y="2424142"/>
            <a:ext cx="6822015" cy="17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0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4393248"/>
            <a:ext cx="12344400" cy="768350"/>
          </a:xfrm>
        </p:spPr>
        <p:txBody>
          <a:bodyPr/>
          <a:lstStyle/>
          <a:p>
            <a:r>
              <a:rPr kumimoji="1" lang="en-US" altLang="zh-CN" dirty="0"/>
              <a:t>Earliest Deadline First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774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2534" y="259976"/>
            <a:ext cx="11541125" cy="161767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Earliest Deadline First Scheduling (EDF)</a:t>
            </a:r>
            <a:r>
              <a:rPr lang="zh-CN" altLang="en-US" dirty="0">
                <a:ea typeface="MS PGothic" charset="-128"/>
              </a:rPr>
              <a:t>最早截止期限优先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5534" y="2032019"/>
            <a:ext cx="11028363" cy="2314257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Priorities are 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dynamic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 assigned according to deadlines</a:t>
            </a:r>
            <a:r>
              <a:rPr lang="en-US" altLang="zh-CN" sz="3200" dirty="0">
                <a:ea typeface="MS PGothic" charset="-128"/>
              </a:rPr>
              <a:t>:</a:t>
            </a:r>
          </a:p>
          <a:p>
            <a:r>
              <a:rPr lang="en-US" altLang="zh-CN" sz="3200" dirty="0">
                <a:ea typeface="MS PGothic" charset="-128"/>
              </a:rPr>
              <a:t>the earlier the deadline, the higher the priority;</a:t>
            </a:r>
          </a:p>
          <a:p>
            <a:r>
              <a:rPr lang="en-US" altLang="zh-CN" sz="3200" dirty="0">
                <a:ea typeface="MS PGothic" charset="-128"/>
              </a:rPr>
              <a:t>the later the deadline, the lower the priority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057650" y="4861227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1178F368-22EC-7C3A-F740-309FAD19276C}"/>
              </a:ext>
            </a:extLst>
          </p:cNvPr>
          <p:cNvSpPr txBox="1"/>
          <p:nvPr/>
        </p:nvSpPr>
        <p:spPr>
          <a:xfrm>
            <a:off x="4547204" y="7511481"/>
            <a:ext cx="3874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ea typeface="MS PGothic" charset="-128"/>
              </a:rPr>
              <a:t>Deadline</a:t>
            </a:r>
            <a:r>
              <a:rPr lang="en-US" altLang="zh-CN" sz="2800" b="1" baseline="0" dirty="0">
                <a:ea typeface="MS PGothic" charset="-128"/>
              </a:rPr>
              <a:t> = period</a:t>
            </a:r>
            <a:endParaRPr lang="zh-CN" altLang="zh-CN" sz="2800" b="1" dirty="0">
              <a:ea typeface="MS PGothic" charset="-128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814036-C249-BE0E-08BE-292E9818DF4C}"/>
              </a:ext>
            </a:extLst>
          </p:cNvPr>
          <p:cNvSpPr/>
          <p:nvPr/>
        </p:nvSpPr>
        <p:spPr bwMode="auto">
          <a:xfrm>
            <a:off x="636494" y="6212541"/>
            <a:ext cx="2465294" cy="254216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719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509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28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88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28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Dispatcher</a:t>
            </a:r>
            <a:r>
              <a:rPr lang="zh-CN" altLang="en-US" dirty="0">
                <a:ea typeface="MS PGothic" charset="-128"/>
              </a:rPr>
              <a:t>（调度程序）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43088"/>
            <a:ext cx="11596688" cy="5978525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Scheduler</a:t>
            </a:r>
          </a:p>
          <a:p>
            <a:pPr lvl="1"/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Select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Dispatch</a:t>
            </a:r>
          </a:p>
          <a:p>
            <a:pPr lvl="1"/>
            <a:endParaRPr lang="en-US" altLang="zh-CN" sz="24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Dispatcher functions</a:t>
            </a:r>
            <a:r>
              <a:rPr lang="zh-CN" altLang="en-US" sz="3200" dirty="0">
                <a:ea typeface="MS PGothic" charset="-128"/>
              </a:rPr>
              <a:t>：</a:t>
            </a:r>
            <a:endParaRPr lang="en-US" altLang="zh-CN" sz="3200" dirty="0">
              <a:ea typeface="MS PGothic" charset="-128"/>
            </a:endParaRPr>
          </a:p>
          <a:p>
            <a:pPr lvl="1"/>
            <a:r>
              <a:rPr lang="en-US" altLang="zh-CN" sz="2800" dirty="0">
                <a:ea typeface="MS PGothic" charset="-128"/>
              </a:rPr>
              <a:t>switching context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switching to user mode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jumping to the proper location in the user program to restart that program</a:t>
            </a:r>
            <a:r>
              <a:rPr lang="zh-CN" altLang="en-US" sz="2800" dirty="0">
                <a:ea typeface="MS PGothic" charset="-128"/>
              </a:rPr>
              <a:t>（跳转到程序的合适位置重启）</a:t>
            </a:r>
            <a:endParaRPr lang="en-US" altLang="zh-CN" sz="2800" dirty="0">
              <a:ea typeface="MS PGothic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FE91F4-C114-85FA-666B-378650D9121C}"/>
              </a:ext>
            </a:extLst>
          </p:cNvPr>
          <p:cNvSpPr txBox="1"/>
          <p:nvPr/>
        </p:nvSpPr>
        <p:spPr>
          <a:xfrm>
            <a:off x="2192382" y="7467670"/>
            <a:ext cx="10428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>
                <a:ea typeface="MS PGothic" charset="-128"/>
              </a:rPr>
              <a:t>执行进程切换时的上下文</a:t>
            </a:r>
            <a:r>
              <a:rPr lang="en-US" altLang="zh-CN" sz="4000" dirty="0">
                <a:ea typeface="MS PGothic" charset="-128"/>
              </a:rPr>
              <a:t>save</a:t>
            </a:r>
            <a:r>
              <a:rPr lang="zh-CN" altLang="en-US" sz="4000" dirty="0">
                <a:ea typeface="MS PGothic" charset="-128"/>
              </a:rPr>
              <a:t>和</a:t>
            </a:r>
            <a:r>
              <a:rPr lang="en-US" altLang="zh-CN" sz="4000" dirty="0">
                <a:ea typeface="MS PGothic" charset="-128"/>
              </a:rPr>
              <a:t>load</a:t>
            </a:r>
            <a:r>
              <a:rPr lang="zh-CN" altLang="en-US" sz="4000" dirty="0">
                <a:ea typeface="MS PGothic" charset="-128"/>
              </a:rPr>
              <a:t>等工作</a:t>
            </a:r>
            <a:endParaRPr lang="zh-CN" altLang="zh-CN" sz="4000" dirty="0">
              <a:ea typeface="MS PGothic" charset="-128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3F01F78-7A82-5CE1-B3E6-C56CB932D0DD}"/>
              </a:ext>
            </a:extLst>
          </p:cNvPr>
          <p:cNvSpPr/>
          <p:nvPr/>
        </p:nvSpPr>
        <p:spPr bwMode="auto">
          <a:xfrm>
            <a:off x="685800" y="200297"/>
            <a:ext cx="1506582" cy="153270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24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241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3487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3116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80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5608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1819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EDF</a:t>
            </a:r>
            <a:r>
              <a:rPr kumimoji="1" lang="zh-CN" altLang="en-US" dirty="0"/>
              <a:t> </a:t>
            </a:r>
            <a:r>
              <a:rPr lang="en-US" altLang="zh-CN" dirty="0" err="1"/>
              <a:t>Schedulability</a:t>
            </a:r>
            <a:r>
              <a:rPr lang="en-US" altLang="zh-CN" dirty="0"/>
              <a:t> Test: </a:t>
            </a:r>
            <a:r>
              <a:rPr lang="en-US" altLang="zh-CN" dirty="0" err="1"/>
              <a:t>iff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08760" y="5372100"/>
            <a:ext cx="56026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/>
              <a:t>N</a:t>
            </a:r>
            <a:r>
              <a:rPr kumimoji="1" lang="en-US" altLang="zh-CN" sz="2800" dirty="0"/>
              <a:t>: number of processes</a:t>
            </a:r>
          </a:p>
          <a:p>
            <a:r>
              <a:rPr kumimoji="1" lang="en-US" altLang="zh-CN" sz="2800" i="1" dirty="0" err="1"/>
              <a:t>t</a:t>
            </a:r>
            <a:r>
              <a:rPr kumimoji="1" lang="en-US" altLang="zh-CN" sz="2800" i="1" baseline="-25000" dirty="0" err="1"/>
              <a:t>i</a:t>
            </a:r>
            <a:r>
              <a:rPr kumimoji="1" lang="en-US" altLang="zh-CN" sz="2800" dirty="0"/>
              <a:t>: processing time</a:t>
            </a:r>
          </a:p>
          <a:p>
            <a:r>
              <a:rPr kumimoji="1" lang="en-US" altLang="zh-CN" sz="2800" i="1" dirty="0"/>
              <a:t>p</a:t>
            </a:r>
            <a:r>
              <a:rPr kumimoji="1" lang="en-US" altLang="zh-CN" sz="2800" i="1" baseline="-25000" dirty="0"/>
              <a:t>i</a:t>
            </a:r>
            <a:r>
              <a:rPr kumimoji="1" lang="en-US" altLang="zh-CN" sz="2800" dirty="0"/>
              <a:t>: period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486650" y="5008959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4BE1A3A0-D8B7-4090-B3CB-91F20B40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71" y="2307339"/>
            <a:ext cx="6815919" cy="17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22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1060451"/>
            <a:ext cx="10363200" cy="283633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End of </a:t>
            </a:r>
            <a:r>
              <a:rPr lang="en-US" altLang="en-US">
                <a:ea typeface="MS PGothic" charset="-128"/>
              </a:rPr>
              <a:t>Chapter 5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5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Dispatcher Latency</a:t>
            </a:r>
            <a:r>
              <a:rPr lang="zh-CN" altLang="en-US" dirty="0">
                <a:ea typeface="MS PGothic" charset="-128"/>
              </a:rPr>
              <a:t>（调度延迟）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43088"/>
            <a:ext cx="5020227" cy="59785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Dispatch latency </a:t>
            </a:r>
            <a:r>
              <a:rPr lang="en-US" altLang="zh-CN" sz="3200" dirty="0">
                <a:ea typeface="MS PGothic" charset="-128"/>
              </a:rPr>
              <a:t>– time it takes for the dispatcher to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stop</a:t>
            </a:r>
            <a:r>
              <a:rPr lang="en-US" altLang="zh-CN" sz="3200" dirty="0">
                <a:ea typeface="MS PGothic" charset="-128"/>
              </a:rPr>
              <a:t> one process and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start</a:t>
            </a:r>
            <a:r>
              <a:rPr lang="en-US" altLang="zh-CN" sz="3200" dirty="0">
                <a:ea typeface="MS PGothic" charset="-128"/>
              </a:rPr>
              <a:t> another running</a:t>
            </a:r>
          </a:p>
          <a:p>
            <a:pPr lvl="1"/>
            <a:endParaRPr lang="en-US" altLang="zh-CN" sz="2400" dirty="0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57" y="1431000"/>
            <a:ext cx="4763093" cy="70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6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When scheduling happens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1" y="6556204"/>
            <a:ext cx="12695464" cy="2214547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5" y="1444386"/>
            <a:ext cx="10733315" cy="438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3660897" y="1927612"/>
            <a:ext cx="67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zh-CN" alt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30685" y="3016189"/>
            <a:ext cx="161108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2&amp;3</a:t>
            </a:r>
            <a:endParaRPr lang="zh-CN" altLang="en-US" sz="36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36955" y="4757897"/>
            <a:ext cx="67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zh-CN" alt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88951" y="4757904"/>
            <a:ext cx="67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endParaRPr lang="zh-CN" alt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69055" y="1992939"/>
            <a:ext cx="67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endParaRPr lang="zh-CN" alt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2980" y="738378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(head)</a:t>
            </a:r>
            <a:endParaRPr kumimoji="1"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2354580" y="5681227"/>
            <a:ext cx="1306317" cy="8749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CPU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811780" y="6217920"/>
            <a:ext cx="502920" cy="16002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4088</TotalTime>
  <Words>3627</Words>
  <Application>Microsoft Office PowerPoint</Application>
  <PresentationFormat>自定义</PresentationFormat>
  <Paragraphs>823</Paragraphs>
  <Slides>75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7" baseType="lpstr">
      <vt:lpstr>-apple-system</vt:lpstr>
      <vt:lpstr>Monotype Sorts</vt:lpstr>
      <vt:lpstr>MS PGothic</vt:lpstr>
      <vt:lpstr>MS PGothic</vt:lpstr>
      <vt:lpstr>Arial</vt:lpstr>
      <vt:lpstr>Helvetica</vt:lpstr>
      <vt:lpstr>Sitka Small Semibold</vt:lpstr>
      <vt:lpstr>Sitka Text Semibold</vt:lpstr>
      <vt:lpstr>Times New Roman</vt:lpstr>
      <vt:lpstr>Verdana</vt:lpstr>
      <vt:lpstr>Webdings</vt:lpstr>
      <vt:lpstr>os-8</vt:lpstr>
      <vt:lpstr>Chapter 5:  Process Scheduling</vt:lpstr>
      <vt:lpstr>Chapter 5:  Process Scheduling</vt:lpstr>
      <vt:lpstr>Objectives</vt:lpstr>
      <vt:lpstr>Basic Concepts</vt:lpstr>
      <vt:lpstr>Basic Concepts</vt:lpstr>
      <vt:lpstr>CPU/IO Bound Processes</vt:lpstr>
      <vt:lpstr>Dispatcher（调度程序）</vt:lpstr>
      <vt:lpstr>Dispatcher Latency（调度延迟）</vt:lpstr>
      <vt:lpstr>When scheduling happens</vt:lpstr>
      <vt:lpstr>OS Kernel Scheduling Points</vt:lpstr>
      <vt:lpstr>Preemptive（抢占） or Non-preemptive</vt:lpstr>
      <vt:lpstr>Scheduling Criteria（准则）</vt:lpstr>
      <vt:lpstr>Scheduling Algorithm Optimization Criteria</vt:lpstr>
      <vt:lpstr>Scheduling Algorithms</vt:lpstr>
      <vt:lpstr>First-Come, First-Served (FCFS) Scheduling</vt:lpstr>
      <vt:lpstr>FCFS Scheduling (Cont.)</vt:lpstr>
      <vt:lpstr>FCFS Scheduling (Cont.)</vt:lpstr>
      <vt:lpstr>Shortest-Job-First (SJF) Scheduling</vt:lpstr>
      <vt:lpstr>Example of SJF</vt:lpstr>
      <vt:lpstr>Break the Assumptions</vt:lpstr>
      <vt:lpstr>Priority Scheduling: low number higher priority</vt:lpstr>
      <vt:lpstr>Priority Scheduling</vt:lpstr>
      <vt:lpstr>Round Robin (RR)</vt:lpstr>
      <vt:lpstr>Example of RR with Time Quantum = 4</vt:lpstr>
      <vt:lpstr>Performance of RR</vt:lpstr>
      <vt:lpstr>Time Quantum and Context Switch Time</vt:lpstr>
      <vt:lpstr>Multilevel Queue</vt:lpstr>
      <vt:lpstr>Separate Queues for Each Priority</vt:lpstr>
      <vt:lpstr>Multilevel Queue Scheduling</vt:lpstr>
      <vt:lpstr>Multilevel Queue</vt:lpstr>
      <vt:lpstr>Multilevel Feedback Queue</vt:lpstr>
      <vt:lpstr>Example of Multilevel Feedback Queue</vt:lpstr>
      <vt:lpstr>Thread Scheduling</vt:lpstr>
      <vt:lpstr>Thread Scheduling</vt:lpstr>
      <vt:lpstr>Thread Scheduling</vt:lpstr>
      <vt:lpstr>PowerPoint 演示文稿</vt:lpstr>
      <vt:lpstr>Multiple CPUs</vt:lpstr>
      <vt:lpstr>Multiple Cores</vt:lpstr>
      <vt:lpstr>Hardware Threads</vt:lpstr>
      <vt:lpstr>Logical CPUs</vt:lpstr>
      <vt:lpstr>Multiple-Processor Scheduling</vt:lpstr>
      <vt:lpstr>Ready Queue for Multiprocessor</vt:lpstr>
      <vt:lpstr>Processor Affinity</vt:lpstr>
      <vt:lpstr>Hard Affinity</vt:lpstr>
      <vt:lpstr>Linux Processor Affinity</vt:lpstr>
      <vt:lpstr>Load Balancing（负载均衡）</vt:lpstr>
      <vt:lpstr>Non-uniform Memory Access</vt:lpstr>
      <vt:lpstr>NUMA and CPU Scheduling</vt:lpstr>
      <vt:lpstr>Linux Load Balancing</vt:lpstr>
      <vt:lpstr>PowerPoint 演示文稿</vt:lpstr>
      <vt:lpstr>Heterogenous（异构） Multi-Processing</vt:lpstr>
      <vt:lpstr>Real Time CPU Scheduling</vt:lpstr>
      <vt:lpstr>Antilock</vt:lpstr>
      <vt:lpstr>Real-Time CPU Scheduling</vt:lpstr>
      <vt:lpstr>Interrupt Latency</vt:lpstr>
      <vt:lpstr>Dispatch Latency</vt:lpstr>
      <vt:lpstr>Real-Time CPU Scheduling (Cont.)</vt:lpstr>
      <vt:lpstr>Priority-based Scheduling</vt:lpstr>
      <vt:lpstr>Priority-based Scheduling</vt:lpstr>
      <vt:lpstr>Rate Monotonic（单调速率） Scheduling</vt:lpstr>
      <vt:lpstr>Rate Montonic Scheduling</vt:lpstr>
      <vt:lpstr>Missed Deadlines with RM</vt:lpstr>
      <vt:lpstr>RM Schedulability Test: sufficient</vt:lpstr>
      <vt:lpstr>Earliest Deadline First</vt:lpstr>
      <vt:lpstr>Earliest Deadline First Scheduling (EDF)最早截止期限优先</vt:lpstr>
      <vt:lpstr>EDF</vt:lpstr>
      <vt:lpstr>EDF</vt:lpstr>
      <vt:lpstr>EDF</vt:lpstr>
      <vt:lpstr>EDF</vt:lpstr>
      <vt:lpstr>EDF</vt:lpstr>
      <vt:lpstr>EDF</vt:lpstr>
      <vt:lpstr>EDF</vt:lpstr>
      <vt:lpstr>EDF</vt:lpstr>
      <vt:lpstr>EDF Schedulability Test: iff</vt:lpstr>
      <vt:lpstr>End of Chapter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5:  Process Scheduling</dc:title>
  <dc:creator>Microsoft Office 用户</dc:creator>
  <cp:lastModifiedBy>ziran wu</cp:lastModifiedBy>
  <cp:revision>506</cp:revision>
  <cp:lastPrinted>2011-02-07T04:52:44Z</cp:lastPrinted>
  <dcterms:created xsi:type="dcterms:W3CDTF">2017-03-27T14:47:56Z</dcterms:created>
  <dcterms:modified xsi:type="dcterms:W3CDTF">2024-06-12T03:21:54Z</dcterms:modified>
</cp:coreProperties>
</file>